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3" r:id="rId2"/>
    <p:sldId id="278" r:id="rId3"/>
    <p:sldId id="287" r:id="rId4"/>
    <p:sldId id="275" r:id="rId5"/>
    <p:sldId id="277" r:id="rId6"/>
  </p:sldIdLst>
  <p:sldSz cx="12190413" cy="6859588"/>
  <p:notesSz cx="6858000" cy="9144000"/>
  <p:defaultTextStyle>
    <a:defPPr>
      <a:defRPr lang="tr-TR"/>
    </a:defPPr>
    <a:lvl1pPr marL="0" algn="l" defTabSz="93040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65201" algn="l" defTabSz="93040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30402" algn="l" defTabSz="93040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95603" algn="l" defTabSz="93040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60804" algn="l" defTabSz="93040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326005" algn="l" defTabSz="93040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91206" algn="l" defTabSz="93040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56407" algn="l" defTabSz="93040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721608" algn="l" defTabSz="93040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F59"/>
    <a:srgbClr val="0098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7E1C7F-F076-44E7-9DF6-ED9024857864}" v="69" dt="2023-10-24T20:06:56.3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56" y="102"/>
      </p:cViewPr>
      <p:guideLst>
        <p:guide orient="horz" pos="2161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rdar Deniz" userId="05ed6eed887fd73d" providerId="LiveId" clId="{B97E1C7F-F076-44E7-9DF6-ED9024857864}"/>
    <pc:docChg chg="undo custSel addSld delSld modSld sldOrd">
      <pc:chgData name="Serdar Deniz" userId="05ed6eed887fd73d" providerId="LiveId" clId="{B97E1C7F-F076-44E7-9DF6-ED9024857864}" dt="2023-10-24T20:08:08.551" v="2954" actId="14100"/>
      <pc:docMkLst>
        <pc:docMk/>
      </pc:docMkLst>
      <pc:sldChg chg="modSp del mod">
        <pc:chgData name="Serdar Deniz" userId="05ed6eed887fd73d" providerId="LiveId" clId="{B97E1C7F-F076-44E7-9DF6-ED9024857864}" dt="2023-10-24T18:14:40.948" v="1578" actId="2696"/>
        <pc:sldMkLst>
          <pc:docMk/>
          <pc:sldMk cId="1898891463" sldId="266"/>
        </pc:sldMkLst>
        <pc:spChg chg="mod">
          <ac:chgData name="Serdar Deniz" userId="05ed6eed887fd73d" providerId="LiveId" clId="{B97E1C7F-F076-44E7-9DF6-ED9024857864}" dt="2023-10-24T17:05:49.956" v="120" actId="207"/>
          <ac:spMkLst>
            <pc:docMk/>
            <pc:sldMk cId="1898891463" sldId="266"/>
            <ac:spMk id="12" creationId="{61BBEBDF-EC55-AAD5-97C5-864DDCC608A4}"/>
          </ac:spMkLst>
        </pc:spChg>
        <pc:spChg chg="mod">
          <ac:chgData name="Serdar Deniz" userId="05ed6eed887fd73d" providerId="LiveId" clId="{B97E1C7F-F076-44E7-9DF6-ED9024857864}" dt="2023-10-24T17:05:41.393" v="119" actId="20577"/>
          <ac:spMkLst>
            <pc:docMk/>
            <pc:sldMk cId="1898891463" sldId="266"/>
            <ac:spMk id="30" creationId="{7787AEFC-D42D-4D95-9937-FCB7BBA29406}"/>
          </ac:spMkLst>
        </pc:spChg>
      </pc:sldChg>
      <pc:sldChg chg="del">
        <pc:chgData name="Serdar Deniz" userId="05ed6eed887fd73d" providerId="LiveId" clId="{B97E1C7F-F076-44E7-9DF6-ED9024857864}" dt="2023-10-24T19:43:42.953" v="2533" actId="2696"/>
        <pc:sldMkLst>
          <pc:docMk/>
          <pc:sldMk cId="0" sldId="267"/>
        </pc:sldMkLst>
      </pc:sldChg>
      <pc:sldChg chg="addSp delSp modSp mod">
        <pc:chgData name="Serdar Deniz" userId="05ed6eed887fd73d" providerId="LiveId" clId="{B97E1C7F-F076-44E7-9DF6-ED9024857864}" dt="2023-10-24T19:47:29.228" v="2797" actId="14100"/>
        <pc:sldMkLst>
          <pc:docMk/>
          <pc:sldMk cId="0" sldId="268"/>
        </pc:sldMkLst>
        <pc:spChg chg="mod">
          <ac:chgData name="Serdar Deniz" userId="05ed6eed887fd73d" providerId="LiveId" clId="{B97E1C7F-F076-44E7-9DF6-ED9024857864}" dt="2023-10-24T19:45:56.947" v="2692" actId="207"/>
          <ac:spMkLst>
            <pc:docMk/>
            <pc:sldMk cId="0" sldId="268"/>
            <ac:spMk id="13" creationId="{415610BF-56EC-09BA-DE1C-612C0BC1FDF0}"/>
          </ac:spMkLst>
        </pc:spChg>
        <pc:spChg chg="del mod">
          <ac:chgData name="Serdar Deniz" userId="05ed6eed887fd73d" providerId="LiveId" clId="{B97E1C7F-F076-44E7-9DF6-ED9024857864}" dt="2023-10-24T19:46:12.068" v="2695" actId="21"/>
          <ac:spMkLst>
            <pc:docMk/>
            <pc:sldMk cId="0" sldId="268"/>
            <ac:spMk id="14" creationId="{169B2A07-9617-EB31-5A0C-DD966841C134}"/>
          </ac:spMkLst>
        </pc:spChg>
        <pc:graphicFrameChg chg="add mod modGraphic">
          <ac:chgData name="Serdar Deniz" userId="05ed6eed887fd73d" providerId="LiveId" clId="{B97E1C7F-F076-44E7-9DF6-ED9024857864}" dt="2023-10-24T19:47:29.228" v="2797" actId="14100"/>
          <ac:graphicFrameMkLst>
            <pc:docMk/>
            <pc:sldMk cId="0" sldId="268"/>
            <ac:graphicFrameMk id="15" creationId="{2C10C6BA-FA37-1AEC-F3CD-6C1053027334}"/>
          </ac:graphicFrameMkLst>
        </pc:graphicFrameChg>
      </pc:sldChg>
      <pc:sldChg chg="del">
        <pc:chgData name="Serdar Deniz" userId="05ed6eed887fd73d" providerId="LiveId" clId="{B97E1C7F-F076-44E7-9DF6-ED9024857864}" dt="2023-10-24T19:47:38.317" v="2798" actId="2696"/>
        <pc:sldMkLst>
          <pc:docMk/>
          <pc:sldMk cId="0" sldId="269"/>
        </pc:sldMkLst>
      </pc:sldChg>
      <pc:sldChg chg="del">
        <pc:chgData name="Serdar Deniz" userId="05ed6eed887fd73d" providerId="LiveId" clId="{B97E1C7F-F076-44E7-9DF6-ED9024857864}" dt="2023-10-24T19:44:28.429" v="2534" actId="2696"/>
        <pc:sldMkLst>
          <pc:docMk/>
          <pc:sldMk cId="0" sldId="270"/>
        </pc:sldMkLst>
      </pc:sldChg>
      <pc:sldChg chg="del">
        <pc:chgData name="Serdar Deniz" userId="05ed6eed887fd73d" providerId="LiveId" clId="{B97E1C7F-F076-44E7-9DF6-ED9024857864}" dt="2023-10-24T19:49:53.053" v="2800" actId="2696"/>
        <pc:sldMkLst>
          <pc:docMk/>
          <pc:sldMk cId="0" sldId="271"/>
        </pc:sldMkLst>
      </pc:sldChg>
      <pc:sldChg chg="del">
        <pc:chgData name="Serdar Deniz" userId="05ed6eed887fd73d" providerId="LiveId" clId="{B97E1C7F-F076-44E7-9DF6-ED9024857864}" dt="2023-10-24T19:49:49.216" v="2799" actId="2696"/>
        <pc:sldMkLst>
          <pc:docMk/>
          <pc:sldMk cId="0" sldId="272"/>
        </pc:sldMkLst>
      </pc:sldChg>
      <pc:sldChg chg="modSp mod">
        <pc:chgData name="Serdar Deniz" userId="05ed6eed887fd73d" providerId="LiveId" clId="{B97E1C7F-F076-44E7-9DF6-ED9024857864}" dt="2023-10-24T19:50:12.434" v="2803" actId="20577"/>
        <pc:sldMkLst>
          <pc:docMk/>
          <pc:sldMk cId="0" sldId="277"/>
        </pc:sldMkLst>
        <pc:spChg chg="mod">
          <ac:chgData name="Serdar Deniz" userId="05ed6eed887fd73d" providerId="LiveId" clId="{B97E1C7F-F076-44E7-9DF6-ED9024857864}" dt="2023-10-24T19:50:12.434" v="2803" actId="20577"/>
          <ac:spMkLst>
            <pc:docMk/>
            <pc:sldMk cId="0" sldId="277"/>
            <ac:spMk id="11" creationId="{61BBEBDF-EC55-AAD5-97C5-864DDCC608A4}"/>
          </ac:spMkLst>
        </pc:spChg>
      </pc:sldChg>
      <pc:sldChg chg="modSp mod">
        <pc:chgData name="Serdar Deniz" userId="05ed6eed887fd73d" providerId="LiveId" clId="{B97E1C7F-F076-44E7-9DF6-ED9024857864}" dt="2023-10-24T17:25:17.461" v="607" actId="20577"/>
        <pc:sldMkLst>
          <pc:docMk/>
          <pc:sldMk cId="0" sldId="278"/>
        </pc:sldMkLst>
        <pc:spChg chg="mod">
          <ac:chgData name="Serdar Deniz" userId="05ed6eed887fd73d" providerId="LiveId" clId="{B97E1C7F-F076-44E7-9DF6-ED9024857864}" dt="2023-10-24T17:25:04.240" v="603" actId="20577"/>
          <ac:spMkLst>
            <pc:docMk/>
            <pc:sldMk cId="0" sldId="278"/>
            <ac:spMk id="3" creationId="{61BBEBDF-EC55-AAD5-97C5-864DDCC608A4}"/>
          </ac:spMkLst>
        </pc:spChg>
        <pc:spChg chg="mod">
          <ac:chgData name="Serdar Deniz" userId="05ed6eed887fd73d" providerId="LiveId" clId="{B97E1C7F-F076-44E7-9DF6-ED9024857864}" dt="2023-10-24T17:04:23.327" v="71" actId="207"/>
          <ac:spMkLst>
            <pc:docMk/>
            <pc:sldMk cId="0" sldId="278"/>
            <ac:spMk id="6" creationId="{61BBEBDF-EC55-AAD5-97C5-864DDCC608A4}"/>
          </ac:spMkLst>
        </pc:spChg>
        <pc:spChg chg="mod">
          <ac:chgData name="Serdar Deniz" userId="05ed6eed887fd73d" providerId="LiveId" clId="{B97E1C7F-F076-44E7-9DF6-ED9024857864}" dt="2023-10-24T17:25:17.461" v="607" actId="20577"/>
          <ac:spMkLst>
            <pc:docMk/>
            <pc:sldMk cId="0" sldId="278"/>
            <ac:spMk id="7" creationId="{A89DB15C-4A6C-D786-0762-54272083FCFA}"/>
          </ac:spMkLst>
        </pc:spChg>
        <pc:spChg chg="mod">
          <ac:chgData name="Serdar Deniz" userId="05ed6eed887fd73d" providerId="LiveId" clId="{B97E1C7F-F076-44E7-9DF6-ED9024857864}" dt="2023-10-24T17:03:07.054" v="0" actId="20577"/>
          <ac:spMkLst>
            <pc:docMk/>
            <pc:sldMk cId="0" sldId="278"/>
            <ac:spMk id="9" creationId="{61BBEBDF-EC55-AAD5-97C5-864DDCC608A4}"/>
          </ac:spMkLst>
        </pc:spChg>
        <pc:picChg chg="mod">
          <ac:chgData name="Serdar Deniz" userId="05ed6eed887fd73d" providerId="LiveId" clId="{B97E1C7F-F076-44E7-9DF6-ED9024857864}" dt="2023-10-24T17:05:01.223" v="110" actId="1076"/>
          <ac:picMkLst>
            <pc:docMk/>
            <pc:sldMk cId="0" sldId="278"/>
            <ac:picMk id="2" creationId="{08BF26F4-88EB-9958-BD71-BBB5552719BA}"/>
          </ac:picMkLst>
        </pc:picChg>
      </pc:sldChg>
      <pc:sldChg chg="addSp delSp modSp mod">
        <pc:chgData name="Serdar Deniz" userId="05ed6eed887fd73d" providerId="LiveId" clId="{B97E1C7F-F076-44E7-9DF6-ED9024857864}" dt="2023-10-24T20:08:08.551" v="2954" actId="14100"/>
        <pc:sldMkLst>
          <pc:docMk/>
          <pc:sldMk cId="0" sldId="279"/>
        </pc:sldMkLst>
        <pc:spChg chg="mod">
          <ac:chgData name="Serdar Deniz" userId="05ed6eed887fd73d" providerId="LiveId" clId="{B97E1C7F-F076-44E7-9DF6-ED9024857864}" dt="2023-10-24T17:25:31.553" v="618" actId="20577"/>
          <ac:spMkLst>
            <pc:docMk/>
            <pc:sldMk cId="0" sldId="279"/>
            <ac:spMk id="3" creationId="{61BBEBDF-EC55-AAD5-97C5-864DDCC608A4}"/>
          </ac:spMkLst>
        </pc:spChg>
        <pc:grpChg chg="del">
          <ac:chgData name="Serdar Deniz" userId="05ed6eed887fd73d" providerId="LiveId" clId="{B97E1C7F-F076-44E7-9DF6-ED9024857864}" dt="2023-10-24T18:59:32.212" v="1892" actId="21"/>
          <ac:grpSpMkLst>
            <pc:docMk/>
            <pc:sldMk cId="0" sldId="279"/>
            <ac:grpSpMk id="14" creationId="{00000000-0000-0000-0000-000000000000}"/>
          </ac:grpSpMkLst>
        </pc:grpChg>
        <pc:grpChg chg="del">
          <ac:chgData name="Serdar Deniz" userId="05ed6eed887fd73d" providerId="LiveId" clId="{B97E1C7F-F076-44E7-9DF6-ED9024857864}" dt="2023-10-24T18:59:25.097" v="1891" actId="478"/>
          <ac:grpSpMkLst>
            <pc:docMk/>
            <pc:sldMk cId="0" sldId="279"/>
            <ac:grpSpMk id="21" creationId="{00000000-0000-0000-0000-000000000000}"/>
          </ac:grpSpMkLst>
        </pc:grpChg>
        <pc:grpChg chg="del">
          <ac:chgData name="Serdar Deniz" userId="05ed6eed887fd73d" providerId="LiveId" clId="{B97E1C7F-F076-44E7-9DF6-ED9024857864}" dt="2023-10-24T18:59:25.097" v="1891" actId="478"/>
          <ac:grpSpMkLst>
            <pc:docMk/>
            <pc:sldMk cId="0" sldId="279"/>
            <ac:grpSpMk id="28" creationId="{00000000-0000-0000-0000-000000000000}"/>
          </ac:grpSpMkLst>
        </pc:grpChg>
        <pc:grpChg chg="del">
          <ac:chgData name="Serdar Deniz" userId="05ed6eed887fd73d" providerId="LiveId" clId="{B97E1C7F-F076-44E7-9DF6-ED9024857864}" dt="2023-10-24T18:59:25.097" v="1891" actId="478"/>
          <ac:grpSpMkLst>
            <pc:docMk/>
            <pc:sldMk cId="0" sldId="279"/>
            <ac:grpSpMk id="35" creationId="{00000000-0000-0000-0000-000000000000}"/>
          </ac:grpSpMkLst>
        </pc:grpChg>
        <pc:grpChg chg="del mod">
          <ac:chgData name="Serdar Deniz" userId="05ed6eed887fd73d" providerId="LiveId" clId="{B97E1C7F-F076-44E7-9DF6-ED9024857864}" dt="2023-10-24T18:59:35.559" v="1894" actId="21"/>
          <ac:grpSpMkLst>
            <pc:docMk/>
            <pc:sldMk cId="0" sldId="279"/>
            <ac:grpSpMk id="42" creationId="{00000000-0000-0000-0000-000000000000}"/>
          </ac:grpSpMkLst>
        </pc:grpChg>
        <pc:graphicFrameChg chg="add del">
          <ac:chgData name="Serdar Deniz" userId="05ed6eed887fd73d" providerId="LiveId" clId="{B97E1C7F-F076-44E7-9DF6-ED9024857864}" dt="2023-10-24T19:00:31.163" v="1898" actId="3680"/>
          <ac:graphicFrameMkLst>
            <pc:docMk/>
            <pc:sldMk cId="0" sldId="279"/>
            <ac:graphicFrameMk id="50" creationId="{4E527C7B-6E88-61BD-7C10-E64654C37F4B}"/>
          </ac:graphicFrameMkLst>
        </pc:graphicFrameChg>
        <pc:graphicFrameChg chg="add mod modGraphic">
          <ac:chgData name="Serdar Deniz" userId="05ed6eed887fd73d" providerId="LiveId" clId="{B97E1C7F-F076-44E7-9DF6-ED9024857864}" dt="2023-10-24T20:08:08.551" v="2954" actId="14100"/>
          <ac:graphicFrameMkLst>
            <pc:docMk/>
            <pc:sldMk cId="0" sldId="279"/>
            <ac:graphicFrameMk id="51" creationId="{186E9DE4-C67A-2A96-FBB8-B86B9649DECF}"/>
          </ac:graphicFrameMkLst>
        </pc:graphicFrameChg>
        <pc:picChg chg="add del mod">
          <ac:chgData name="Serdar Deniz" userId="05ed6eed887fd73d" providerId="LiveId" clId="{B97E1C7F-F076-44E7-9DF6-ED9024857864}" dt="2023-10-24T19:05:31.941" v="2311" actId="21"/>
          <ac:picMkLst>
            <pc:docMk/>
            <pc:sldMk cId="0" sldId="279"/>
            <ac:picMk id="49" creationId="{43BD6372-3A46-A5D4-D93D-B2ADED2B18F5}"/>
          </ac:picMkLst>
        </pc:picChg>
      </pc:sldChg>
      <pc:sldChg chg="addSp delSp modSp add mod">
        <pc:chgData name="Serdar Deniz" userId="05ed6eed887fd73d" providerId="LiveId" clId="{B97E1C7F-F076-44E7-9DF6-ED9024857864}" dt="2023-10-24T20:00:06.179" v="2864" actId="20577"/>
        <pc:sldMkLst>
          <pc:docMk/>
          <pc:sldMk cId="3724234750" sldId="280"/>
        </pc:sldMkLst>
        <pc:spChg chg="mod">
          <ac:chgData name="Serdar Deniz" userId="05ed6eed887fd73d" providerId="LiveId" clId="{B97E1C7F-F076-44E7-9DF6-ED9024857864}" dt="2023-10-24T19:41:30.817" v="2441" actId="20577"/>
          <ac:spMkLst>
            <pc:docMk/>
            <pc:sldMk cId="3724234750" sldId="280"/>
            <ac:spMk id="12" creationId="{61BBEBDF-EC55-AAD5-97C5-864DDCC608A4}"/>
          </ac:spMkLst>
        </pc:spChg>
        <pc:spChg chg="mod">
          <ac:chgData name="Serdar Deniz" userId="05ed6eed887fd73d" providerId="LiveId" clId="{B97E1C7F-F076-44E7-9DF6-ED9024857864}" dt="2023-10-24T20:00:06.179" v="2864" actId="20577"/>
          <ac:spMkLst>
            <pc:docMk/>
            <pc:sldMk cId="3724234750" sldId="280"/>
            <ac:spMk id="19" creationId="{415610BF-56EC-09BA-DE1C-612C0BC1FDF0}"/>
          </ac:spMkLst>
        </pc:spChg>
        <pc:grpChg chg="del">
          <ac:chgData name="Serdar Deniz" userId="05ed6eed887fd73d" providerId="LiveId" clId="{B97E1C7F-F076-44E7-9DF6-ED9024857864}" dt="2023-10-24T17:06:32.992" v="122" actId="478"/>
          <ac:grpSpMkLst>
            <pc:docMk/>
            <pc:sldMk cId="3724234750" sldId="280"/>
            <ac:grpSpMk id="178" creationId="{00000000-0000-0000-0000-000000000000}"/>
          </ac:grpSpMkLst>
        </pc:grpChg>
        <pc:grpChg chg="del">
          <ac:chgData name="Serdar Deniz" userId="05ed6eed887fd73d" providerId="LiveId" clId="{B97E1C7F-F076-44E7-9DF6-ED9024857864}" dt="2023-10-24T17:06:32.992" v="122" actId="478"/>
          <ac:grpSpMkLst>
            <pc:docMk/>
            <pc:sldMk cId="3724234750" sldId="280"/>
            <ac:grpSpMk id="179" creationId="{00000000-0000-0000-0000-000000000000}"/>
          </ac:grpSpMkLst>
        </pc:grpChg>
        <pc:grpChg chg="del">
          <ac:chgData name="Serdar Deniz" userId="05ed6eed887fd73d" providerId="LiveId" clId="{B97E1C7F-F076-44E7-9DF6-ED9024857864}" dt="2023-10-24T17:06:32.992" v="122" actId="478"/>
          <ac:grpSpMkLst>
            <pc:docMk/>
            <pc:sldMk cId="3724234750" sldId="280"/>
            <ac:grpSpMk id="192" creationId="{00000000-0000-0000-0000-000000000000}"/>
          </ac:grpSpMkLst>
        </pc:grpChg>
        <pc:grpChg chg="del">
          <ac:chgData name="Serdar Deniz" userId="05ed6eed887fd73d" providerId="LiveId" clId="{B97E1C7F-F076-44E7-9DF6-ED9024857864}" dt="2023-10-24T17:06:32.992" v="122" actId="478"/>
          <ac:grpSpMkLst>
            <pc:docMk/>
            <pc:sldMk cId="3724234750" sldId="280"/>
            <ac:grpSpMk id="205" creationId="{00000000-0000-0000-0000-000000000000}"/>
          </ac:grpSpMkLst>
        </pc:grpChg>
        <pc:grpChg chg="del">
          <ac:chgData name="Serdar Deniz" userId="05ed6eed887fd73d" providerId="LiveId" clId="{B97E1C7F-F076-44E7-9DF6-ED9024857864}" dt="2023-10-24T17:06:32.992" v="122" actId="478"/>
          <ac:grpSpMkLst>
            <pc:docMk/>
            <pc:sldMk cId="3724234750" sldId="280"/>
            <ac:grpSpMk id="218" creationId="{00000000-0000-0000-0000-000000000000}"/>
          </ac:grpSpMkLst>
        </pc:grpChg>
        <pc:graphicFrameChg chg="add mod modGraphic">
          <ac:chgData name="Serdar Deniz" userId="05ed6eed887fd73d" providerId="LiveId" clId="{B97E1C7F-F076-44E7-9DF6-ED9024857864}" dt="2023-10-24T18:26:00.702" v="1835" actId="14734"/>
          <ac:graphicFrameMkLst>
            <pc:docMk/>
            <pc:sldMk cId="3724234750" sldId="280"/>
            <ac:graphicFrameMk id="2" creationId="{2C985D07-7195-D369-A3AF-71C58C164571}"/>
          </ac:graphicFrameMkLst>
        </pc:graphicFrameChg>
      </pc:sldChg>
      <pc:sldChg chg="add del ord">
        <pc:chgData name="Serdar Deniz" userId="05ed6eed887fd73d" providerId="LiveId" clId="{B97E1C7F-F076-44E7-9DF6-ED9024857864}" dt="2023-10-24T17:19:48.986" v="506" actId="2696"/>
        <pc:sldMkLst>
          <pc:docMk/>
          <pc:sldMk cId="3747970281" sldId="281"/>
        </pc:sldMkLst>
      </pc:sldChg>
      <pc:sldChg chg="addSp delSp modSp add mod ord">
        <pc:chgData name="Serdar Deniz" userId="05ed6eed887fd73d" providerId="LiveId" clId="{B97E1C7F-F076-44E7-9DF6-ED9024857864}" dt="2023-10-24T19:57:51.110" v="2817" actId="255"/>
        <pc:sldMkLst>
          <pc:docMk/>
          <pc:sldMk cId="2070090435" sldId="282"/>
        </pc:sldMkLst>
        <pc:spChg chg="mod">
          <ac:chgData name="Serdar Deniz" userId="05ed6eed887fd73d" providerId="LiveId" clId="{B97E1C7F-F076-44E7-9DF6-ED9024857864}" dt="2023-10-24T19:57:51.110" v="2817" actId="255"/>
          <ac:spMkLst>
            <pc:docMk/>
            <pc:sldMk cId="2070090435" sldId="282"/>
            <ac:spMk id="19" creationId="{415610BF-56EC-09BA-DE1C-612C0BC1FDF0}"/>
          </ac:spMkLst>
        </pc:spChg>
        <pc:spChg chg="mod">
          <ac:chgData name="Serdar Deniz" userId="05ed6eed887fd73d" providerId="LiveId" clId="{B97E1C7F-F076-44E7-9DF6-ED9024857864}" dt="2023-10-24T17:21:01.458" v="512" actId="14100"/>
          <ac:spMkLst>
            <pc:docMk/>
            <pc:sldMk cId="2070090435" sldId="282"/>
            <ac:spMk id="21" creationId="{009D80A7-C8FA-C071-79C5-010F2FE506E8}"/>
          </ac:spMkLst>
        </pc:spChg>
        <pc:graphicFrameChg chg="del modGraphic">
          <ac:chgData name="Serdar Deniz" userId="05ed6eed887fd73d" providerId="LiveId" clId="{B97E1C7F-F076-44E7-9DF6-ED9024857864}" dt="2023-10-24T19:38:23.016" v="2398" actId="21"/>
          <ac:graphicFrameMkLst>
            <pc:docMk/>
            <pc:sldMk cId="2070090435" sldId="282"/>
            <ac:graphicFrameMk id="2" creationId="{2C985D07-7195-D369-A3AF-71C58C164571}"/>
          </ac:graphicFrameMkLst>
        </pc:graphicFrameChg>
        <pc:graphicFrameChg chg="add mod modGraphic">
          <ac:chgData name="Serdar Deniz" userId="05ed6eed887fd73d" providerId="LiveId" clId="{B97E1C7F-F076-44E7-9DF6-ED9024857864}" dt="2023-10-24T19:57:43.050" v="2816" actId="14100"/>
          <ac:graphicFrameMkLst>
            <pc:docMk/>
            <pc:sldMk cId="2070090435" sldId="282"/>
            <ac:graphicFrameMk id="4" creationId="{DA475724-D367-9344-FB1E-B5094113149D}"/>
          </ac:graphicFrameMkLst>
        </pc:graphicFrameChg>
      </pc:sldChg>
      <pc:sldChg chg="addSp delSp modSp add mod">
        <pc:chgData name="Serdar Deniz" userId="05ed6eed887fd73d" providerId="LiveId" clId="{B97E1C7F-F076-44E7-9DF6-ED9024857864}" dt="2023-10-24T20:00:19.176" v="2865"/>
        <pc:sldMkLst>
          <pc:docMk/>
          <pc:sldMk cId="3179170593" sldId="283"/>
        </pc:sldMkLst>
        <pc:spChg chg="mod">
          <ac:chgData name="Serdar Deniz" userId="05ed6eed887fd73d" providerId="LiveId" clId="{B97E1C7F-F076-44E7-9DF6-ED9024857864}" dt="2023-10-24T19:42:08.058" v="2467" actId="20577"/>
          <ac:spMkLst>
            <pc:docMk/>
            <pc:sldMk cId="3179170593" sldId="283"/>
            <ac:spMk id="12" creationId="{61BBEBDF-EC55-AAD5-97C5-864DDCC608A4}"/>
          </ac:spMkLst>
        </pc:spChg>
        <pc:spChg chg="mod">
          <ac:chgData name="Serdar Deniz" userId="05ed6eed887fd73d" providerId="LiveId" clId="{B97E1C7F-F076-44E7-9DF6-ED9024857864}" dt="2023-10-24T20:00:19.176" v="2865"/>
          <ac:spMkLst>
            <pc:docMk/>
            <pc:sldMk cId="3179170593" sldId="283"/>
            <ac:spMk id="19" creationId="{415610BF-56EC-09BA-DE1C-612C0BC1FDF0}"/>
          </ac:spMkLst>
        </pc:spChg>
        <pc:graphicFrameChg chg="del mod modGraphic">
          <ac:chgData name="Serdar Deniz" userId="05ed6eed887fd73d" providerId="LiveId" clId="{B97E1C7F-F076-44E7-9DF6-ED9024857864}" dt="2023-10-24T18:19:34.082" v="1704" actId="21"/>
          <ac:graphicFrameMkLst>
            <pc:docMk/>
            <pc:sldMk cId="3179170593" sldId="283"/>
            <ac:graphicFrameMk id="2" creationId="{2C985D07-7195-D369-A3AF-71C58C164571}"/>
          </ac:graphicFrameMkLst>
        </pc:graphicFrameChg>
        <pc:graphicFrameChg chg="add del mod">
          <ac:chgData name="Serdar Deniz" userId="05ed6eed887fd73d" providerId="LiveId" clId="{B97E1C7F-F076-44E7-9DF6-ED9024857864}" dt="2023-10-24T18:26:14.490" v="1836" actId="478"/>
          <ac:graphicFrameMkLst>
            <pc:docMk/>
            <pc:sldMk cId="3179170593" sldId="283"/>
            <ac:graphicFrameMk id="4" creationId="{0DE8A903-B2F0-D037-DD75-81816EDCCE4F}"/>
          </ac:graphicFrameMkLst>
        </pc:graphicFrameChg>
        <pc:graphicFrameChg chg="add mod">
          <ac:chgData name="Serdar Deniz" userId="05ed6eed887fd73d" providerId="LiveId" clId="{B97E1C7F-F076-44E7-9DF6-ED9024857864}" dt="2023-10-24T18:26:17.163" v="1837"/>
          <ac:graphicFrameMkLst>
            <pc:docMk/>
            <pc:sldMk cId="3179170593" sldId="283"/>
            <ac:graphicFrameMk id="6" creationId="{C42962B0-3DC9-5916-DF64-9B4ACDFC5D01}"/>
          </ac:graphicFrameMkLst>
        </pc:graphicFrameChg>
      </pc:sldChg>
      <pc:sldChg chg="addSp delSp modSp add mod">
        <pc:chgData name="Serdar Deniz" userId="05ed6eed887fd73d" providerId="LiveId" clId="{B97E1C7F-F076-44E7-9DF6-ED9024857864}" dt="2023-10-24T20:00:26.438" v="2866"/>
        <pc:sldMkLst>
          <pc:docMk/>
          <pc:sldMk cId="1851939288" sldId="284"/>
        </pc:sldMkLst>
        <pc:spChg chg="mod">
          <ac:chgData name="Serdar Deniz" userId="05ed6eed887fd73d" providerId="LiveId" clId="{B97E1C7F-F076-44E7-9DF6-ED9024857864}" dt="2023-10-24T19:42:34.214" v="2490" actId="20577"/>
          <ac:spMkLst>
            <pc:docMk/>
            <pc:sldMk cId="1851939288" sldId="284"/>
            <ac:spMk id="12" creationId="{61BBEBDF-EC55-AAD5-97C5-864DDCC608A4}"/>
          </ac:spMkLst>
        </pc:spChg>
        <pc:spChg chg="mod">
          <ac:chgData name="Serdar Deniz" userId="05ed6eed887fd73d" providerId="LiveId" clId="{B97E1C7F-F076-44E7-9DF6-ED9024857864}" dt="2023-10-24T20:00:26.438" v="2866"/>
          <ac:spMkLst>
            <pc:docMk/>
            <pc:sldMk cId="1851939288" sldId="284"/>
            <ac:spMk id="19" creationId="{415610BF-56EC-09BA-DE1C-612C0BC1FDF0}"/>
          </ac:spMkLst>
        </pc:spChg>
        <pc:graphicFrameChg chg="del mod modGraphic">
          <ac:chgData name="Serdar Deniz" userId="05ed6eed887fd73d" providerId="LiveId" clId="{B97E1C7F-F076-44E7-9DF6-ED9024857864}" dt="2023-10-24T18:20:26.337" v="1709" actId="21"/>
          <ac:graphicFrameMkLst>
            <pc:docMk/>
            <pc:sldMk cId="1851939288" sldId="284"/>
            <ac:graphicFrameMk id="2" creationId="{2C985D07-7195-D369-A3AF-71C58C164571}"/>
          </ac:graphicFrameMkLst>
        </pc:graphicFrameChg>
        <pc:graphicFrameChg chg="add del mod">
          <ac:chgData name="Serdar Deniz" userId="05ed6eed887fd73d" providerId="LiveId" clId="{B97E1C7F-F076-44E7-9DF6-ED9024857864}" dt="2023-10-24T18:26:25.285" v="1839" actId="478"/>
          <ac:graphicFrameMkLst>
            <pc:docMk/>
            <pc:sldMk cId="1851939288" sldId="284"/>
            <ac:graphicFrameMk id="4" creationId="{876BDA24-A140-B0E6-05DD-C124D7AE921B}"/>
          </ac:graphicFrameMkLst>
        </pc:graphicFrameChg>
        <pc:graphicFrameChg chg="add mod">
          <ac:chgData name="Serdar Deniz" userId="05ed6eed887fd73d" providerId="LiveId" clId="{B97E1C7F-F076-44E7-9DF6-ED9024857864}" dt="2023-10-24T18:26:27.625" v="1840"/>
          <ac:graphicFrameMkLst>
            <pc:docMk/>
            <pc:sldMk cId="1851939288" sldId="284"/>
            <ac:graphicFrameMk id="6" creationId="{B2356BDD-8F4A-2E31-682C-8DF4918B1E62}"/>
          </ac:graphicFrameMkLst>
        </pc:graphicFrameChg>
      </pc:sldChg>
      <pc:sldChg chg="addSp modSp new mod ord">
        <pc:chgData name="Serdar Deniz" userId="05ed6eed887fd73d" providerId="LiveId" clId="{B97E1C7F-F076-44E7-9DF6-ED9024857864}" dt="2023-10-24T19:41:53.869" v="2455" actId="20577"/>
        <pc:sldMkLst>
          <pc:docMk/>
          <pc:sldMk cId="3494815796" sldId="285"/>
        </pc:sldMkLst>
        <pc:spChg chg="add">
          <ac:chgData name="Serdar Deniz" userId="05ed6eed887fd73d" providerId="LiveId" clId="{B97E1C7F-F076-44E7-9DF6-ED9024857864}" dt="2023-10-24T17:49:25.431" v="627" actId="22"/>
          <ac:spMkLst>
            <pc:docMk/>
            <pc:sldMk cId="3494815796" sldId="285"/>
            <ac:spMk id="3" creationId="{466FDF9B-B747-27F9-5D87-F872BF89CCAA}"/>
          </ac:spMkLst>
        </pc:spChg>
        <pc:spChg chg="add mod">
          <ac:chgData name="Serdar Deniz" userId="05ed6eed887fd73d" providerId="LiveId" clId="{B97E1C7F-F076-44E7-9DF6-ED9024857864}" dt="2023-10-24T19:41:53.869" v="2455" actId="20577"/>
          <ac:spMkLst>
            <pc:docMk/>
            <pc:sldMk cId="3494815796" sldId="285"/>
            <ac:spMk id="5" creationId="{F3186376-8C22-82D7-6940-DDE3B7FC386F}"/>
          </ac:spMkLst>
        </pc:spChg>
      </pc:sldChg>
      <pc:sldChg chg="modSp add mod">
        <pc:chgData name="Serdar Deniz" userId="05ed6eed887fd73d" providerId="LiveId" clId="{B97E1C7F-F076-44E7-9DF6-ED9024857864}" dt="2023-10-24T19:41:20.034" v="2429" actId="20577"/>
        <pc:sldMkLst>
          <pc:docMk/>
          <pc:sldMk cId="3714074465" sldId="286"/>
        </pc:sldMkLst>
        <pc:spChg chg="mod">
          <ac:chgData name="Serdar Deniz" userId="05ed6eed887fd73d" providerId="LiveId" clId="{B97E1C7F-F076-44E7-9DF6-ED9024857864}" dt="2023-10-24T19:41:20.034" v="2429" actId="20577"/>
          <ac:spMkLst>
            <pc:docMk/>
            <pc:sldMk cId="3714074465" sldId="286"/>
            <ac:spMk id="5" creationId="{F3186376-8C22-82D7-6940-DDE3B7FC386F}"/>
          </ac:spMkLst>
        </pc:spChg>
      </pc:sldChg>
      <pc:sldChg chg="modSp add mod ord">
        <pc:chgData name="Serdar Deniz" userId="05ed6eed887fd73d" providerId="LiveId" clId="{B97E1C7F-F076-44E7-9DF6-ED9024857864}" dt="2023-10-24T19:43:26.231" v="2532" actId="6549"/>
        <pc:sldMkLst>
          <pc:docMk/>
          <pc:sldMk cId="1057884679" sldId="287"/>
        </pc:sldMkLst>
        <pc:spChg chg="mod">
          <ac:chgData name="Serdar Deniz" userId="05ed6eed887fd73d" providerId="LiveId" clId="{B97E1C7F-F076-44E7-9DF6-ED9024857864}" dt="2023-10-24T19:43:26.231" v="2532" actId="6549"/>
          <ac:spMkLst>
            <pc:docMk/>
            <pc:sldMk cId="1057884679" sldId="287"/>
            <ac:spMk id="5" creationId="{F3186376-8C22-82D7-6940-DDE3B7FC386F}"/>
          </ac:spMkLst>
        </pc:spChg>
      </pc:sldChg>
      <pc:sldChg chg="addSp delSp modSp new del mod">
        <pc:chgData name="Serdar Deniz" userId="05ed6eed887fd73d" providerId="LiveId" clId="{B97E1C7F-F076-44E7-9DF6-ED9024857864}" dt="2023-10-24T17:59:11.398" v="1146" actId="2696"/>
        <pc:sldMkLst>
          <pc:docMk/>
          <pc:sldMk cId="133072611" sldId="288"/>
        </pc:sldMkLst>
        <pc:spChg chg="add del mod">
          <ac:chgData name="Serdar Deniz" userId="05ed6eed887fd73d" providerId="LiveId" clId="{B97E1C7F-F076-44E7-9DF6-ED9024857864}" dt="2023-10-24T17:57:47.739" v="1093" actId="21"/>
          <ac:spMkLst>
            <pc:docMk/>
            <pc:sldMk cId="133072611" sldId="288"/>
            <ac:spMk id="2" creationId="{C93EF3AE-969B-1EF9-72D6-78AA8ACFC38F}"/>
          </ac:spMkLst>
        </pc:spChg>
      </pc:sldChg>
      <pc:sldChg chg="addSp delSp modSp add del mod">
        <pc:chgData name="Serdar Deniz" userId="05ed6eed887fd73d" providerId="LiveId" clId="{B97E1C7F-F076-44E7-9DF6-ED9024857864}" dt="2023-10-24T18:03:26.229" v="1257" actId="2696"/>
        <pc:sldMkLst>
          <pc:docMk/>
          <pc:sldMk cId="2749092678" sldId="289"/>
        </pc:sldMkLst>
        <pc:spChg chg="del mod">
          <ac:chgData name="Serdar Deniz" userId="05ed6eed887fd73d" providerId="LiveId" clId="{B97E1C7F-F076-44E7-9DF6-ED9024857864}" dt="2023-10-24T17:53:40.700" v="899"/>
          <ac:spMkLst>
            <pc:docMk/>
            <pc:sldMk cId="2749092678" sldId="289"/>
            <ac:spMk id="2" creationId="{C93EF3AE-969B-1EF9-72D6-78AA8ACFC38F}"/>
          </ac:spMkLst>
        </pc:spChg>
        <pc:spChg chg="add mod">
          <ac:chgData name="Serdar Deniz" userId="05ed6eed887fd73d" providerId="LiveId" clId="{B97E1C7F-F076-44E7-9DF6-ED9024857864}" dt="2023-10-24T17:58:07.391" v="1114" actId="20577"/>
          <ac:spMkLst>
            <pc:docMk/>
            <pc:sldMk cId="2749092678" sldId="289"/>
            <ac:spMk id="4" creationId="{0166888D-CFD1-8661-FBA1-2BEAF8F7DC41}"/>
          </ac:spMkLst>
        </pc:spChg>
        <pc:graphicFrameChg chg="add mod modGraphic">
          <ac:chgData name="Serdar Deniz" userId="05ed6eed887fd73d" providerId="LiveId" clId="{B97E1C7F-F076-44E7-9DF6-ED9024857864}" dt="2023-10-24T18:01:53.512" v="1230" actId="20577"/>
          <ac:graphicFrameMkLst>
            <pc:docMk/>
            <pc:sldMk cId="2749092678" sldId="289"/>
            <ac:graphicFrameMk id="3" creationId="{2BD6F11A-6273-59FC-0DF5-D4616EE40A95}"/>
          </ac:graphicFrameMkLst>
        </pc:graphicFrameChg>
      </pc:sldChg>
      <pc:sldChg chg="delSp modSp add del mod">
        <pc:chgData name="Serdar Deniz" userId="05ed6eed887fd73d" providerId="LiveId" clId="{B97E1C7F-F076-44E7-9DF6-ED9024857864}" dt="2023-10-24T18:04:26.059" v="1269" actId="2696"/>
        <pc:sldMkLst>
          <pc:docMk/>
          <pc:sldMk cId="767996421" sldId="290"/>
        </pc:sldMkLst>
        <pc:graphicFrameChg chg="del modGraphic">
          <ac:chgData name="Serdar Deniz" userId="05ed6eed887fd73d" providerId="LiveId" clId="{B97E1C7F-F076-44E7-9DF6-ED9024857864}" dt="2023-10-24T18:03:42.333" v="1259" actId="21"/>
          <ac:graphicFrameMkLst>
            <pc:docMk/>
            <pc:sldMk cId="767996421" sldId="290"/>
            <ac:graphicFrameMk id="3" creationId="{2BD6F11A-6273-59FC-0DF5-D4616EE40A95}"/>
          </ac:graphicFrameMkLst>
        </pc:graphicFrameChg>
      </pc:sldChg>
      <pc:sldChg chg="add del">
        <pc:chgData name="Serdar Deniz" userId="05ed6eed887fd73d" providerId="LiveId" clId="{B97E1C7F-F076-44E7-9DF6-ED9024857864}" dt="2023-10-24T18:04:58.069" v="1271" actId="2696"/>
        <pc:sldMkLst>
          <pc:docMk/>
          <pc:sldMk cId="270817736" sldId="291"/>
        </pc:sldMkLst>
      </pc:sldChg>
      <pc:sldChg chg="addSp delSp modSp add mod ord">
        <pc:chgData name="Serdar Deniz" userId="05ed6eed887fd73d" providerId="LiveId" clId="{B97E1C7F-F076-44E7-9DF6-ED9024857864}" dt="2023-10-24T20:06:56.897" v="2950" actId="20577"/>
        <pc:sldMkLst>
          <pc:docMk/>
          <pc:sldMk cId="2721859674" sldId="292"/>
        </pc:sldMkLst>
        <pc:spChg chg="mod">
          <ac:chgData name="Serdar Deniz" userId="05ed6eed887fd73d" providerId="LiveId" clId="{B97E1C7F-F076-44E7-9DF6-ED9024857864}" dt="2023-10-24T18:02:55.200" v="1252" actId="20577"/>
          <ac:spMkLst>
            <pc:docMk/>
            <pc:sldMk cId="2721859674" sldId="292"/>
            <ac:spMk id="13" creationId="{415610BF-56EC-09BA-DE1C-612C0BC1FDF0}"/>
          </ac:spMkLst>
        </pc:spChg>
        <pc:spChg chg="mod">
          <ac:chgData name="Serdar Deniz" userId="05ed6eed887fd73d" providerId="LiveId" clId="{B97E1C7F-F076-44E7-9DF6-ED9024857864}" dt="2023-10-24T18:02:36.631" v="1235" actId="6549"/>
          <ac:spMkLst>
            <pc:docMk/>
            <pc:sldMk cId="2721859674" sldId="292"/>
            <ac:spMk id="20" creationId="{351E7424-5D48-41D0-AFA1-CA2D680937F2}"/>
          </ac:spMkLst>
        </pc:spChg>
        <pc:spChg chg="add mod">
          <ac:chgData name="Serdar Deniz" userId="05ed6eed887fd73d" providerId="LiveId" clId="{B97E1C7F-F076-44E7-9DF6-ED9024857864}" dt="2023-10-24T18:03:20.398" v="1256" actId="1076"/>
          <ac:spMkLst>
            <pc:docMk/>
            <pc:sldMk cId="2721859674" sldId="292"/>
            <ac:spMk id="50" creationId="{EFB83DF2-7AD2-B179-DC0D-6F98C1C01159}"/>
          </ac:spMkLst>
        </pc:spChg>
        <pc:grpChg chg="del">
          <ac:chgData name="Serdar Deniz" userId="05ed6eed887fd73d" providerId="LiveId" clId="{B97E1C7F-F076-44E7-9DF6-ED9024857864}" dt="2023-10-24T18:02:42.959" v="1236" actId="21"/>
          <ac:grpSpMkLst>
            <pc:docMk/>
            <pc:sldMk cId="2721859674" sldId="292"/>
            <ac:grpSpMk id="14" creationId="{00000000-0000-0000-0000-000000000000}"/>
          </ac:grpSpMkLst>
        </pc:grpChg>
        <pc:grpChg chg="del">
          <ac:chgData name="Serdar Deniz" userId="05ed6eed887fd73d" providerId="LiveId" clId="{B97E1C7F-F076-44E7-9DF6-ED9024857864}" dt="2023-10-24T18:02:28.311" v="1234" actId="478"/>
          <ac:grpSpMkLst>
            <pc:docMk/>
            <pc:sldMk cId="2721859674" sldId="292"/>
            <ac:grpSpMk id="21" creationId="{00000000-0000-0000-0000-000000000000}"/>
          </ac:grpSpMkLst>
        </pc:grpChg>
        <pc:grpChg chg="del">
          <ac:chgData name="Serdar Deniz" userId="05ed6eed887fd73d" providerId="LiveId" clId="{B97E1C7F-F076-44E7-9DF6-ED9024857864}" dt="2023-10-24T18:02:28.311" v="1234" actId="478"/>
          <ac:grpSpMkLst>
            <pc:docMk/>
            <pc:sldMk cId="2721859674" sldId="292"/>
            <ac:grpSpMk id="28" creationId="{00000000-0000-0000-0000-000000000000}"/>
          </ac:grpSpMkLst>
        </pc:grpChg>
        <pc:grpChg chg="del">
          <ac:chgData name="Serdar Deniz" userId="05ed6eed887fd73d" providerId="LiveId" clId="{B97E1C7F-F076-44E7-9DF6-ED9024857864}" dt="2023-10-24T18:02:28.311" v="1234" actId="478"/>
          <ac:grpSpMkLst>
            <pc:docMk/>
            <pc:sldMk cId="2721859674" sldId="292"/>
            <ac:grpSpMk id="35" creationId="{00000000-0000-0000-0000-000000000000}"/>
          </ac:grpSpMkLst>
        </pc:grpChg>
        <pc:grpChg chg="del">
          <ac:chgData name="Serdar Deniz" userId="05ed6eed887fd73d" providerId="LiveId" clId="{B97E1C7F-F076-44E7-9DF6-ED9024857864}" dt="2023-10-24T18:02:28.311" v="1234" actId="478"/>
          <ac:grpSpMkLst>
            <pc:docMk/>
            <pc:sldMk cId="2721859674" sldId="292"/>
            <ac:grpSpMk id="42" creationId="{00000000-0000-0000-0000-000000000000}"/>
          </ac:grpSpMkLst>
        </pc:grpChg>
        <pc:graphicFrameChg chg="add mod modGraphic">
          <ac:chgData name="Serdar Deniz" userId="05ed6eed887fd73d" providerId="LiveId" clId="{B97E1C7F-F076-44E7-9DF6-ED9024857864}" dt="2023-10-24T20:06:56.897" v="2950" actId="20577"/>
          <ac:graphicFrameMkLst>
            <pc:docMk/>
            <pc:sldMk cId="2721859674" sldId="292"/>
            <ac:graphicFrameMk id="49" creationId="{2117C196-FED4-A3DA-B4D0-5D79F682016F}"/>
          </ac:graphicFrameMkLst>
        </pc:graphicFrameChg>
      </pc:sldChg>
      <pc:sldChg chg="addSp delSp modSp add mod">
        <pc:chgData name="Serdar Deniz" userId="05ed6eed887fd73d" providerId="LiveId" clId="{B97E1C7F-F076-44E7-9DF6-ED9024857864}" dt="2023-10-24T19:59:26.267" v="2846" actId="14734"/>
        <pc:sldMkLst>
          <pc:docMk/>
          <pc:sldMk cId="1748197178" sldId="293"/>
        </pc:sldMkLst>
        <pc:graphicFrameChg chg="add mod modGraphic">
          <ac:chgData name="Serdar Deniz" userId="05ed6eed887fd73d" providerId="LiveId" clId="{B97E1C7F-F076-44E7-9DF6-ED9024857864}" dt="2023-10-24T19:59:26.267" v="2846" actId="14734"/>
          <ac:graphicFrameMkLst>
            <pc:docMk/>
            <pc:sldMk cId="1748197178" sldId="293"/>
            <ac:graphicFrameMk id="14" creationId="{7B3472A4-1BE4-2F44-FAE5-414558CDAEEE}"/>
          </ac:graphicFrameMkLst>
        </pc:graphicFrameChg>
        <pc:graphicFrameChg chg="del">
          <ac:chgData name="Serdar Deniz" userId="05ed6eed887fd73d" providerId="LiveId" clId="{B97E1C7F-F076-44E7-9DF6-ED9024857864}" dt="2023-10-24T18:03:51.604" v="1261" actId="21"/>
          <ac:graphicFrameMkLst>
            <pc:docMk/>
            <pc:sldMk cId="1748197178" sldId="293"/>
            <ac:graphicFrameMk id="49" creationId="{2117C196-FED4-A3DA-B4D0-5D79F682016F}"/>
          </ac:graphicFrameMkLst>
        </pc:graphicFrameChg>
      </pc:sldChg>
      <pc:sldChg chg="add del">
        <pc:chgData name="Serdar Deniz" userId="05ed6eed887fd73d" providerId="LiveId" clId="{B97E1C7F-F076-44E7-9DF6-ED9024857864}" dt="2023-10-24T18:14:11.735" v="1577" actId="2696"/>
        <pc:sldMkLst>
          <pc:docMk/>
          <pc:sldMk cId="2141558759" sldId="294"/>
        </pc:sldMkLst>
      </pc:sldChg>
      <pc:sldChg chg="addSp delSp modSp add mod">
        <pc:chgData name="Serdar Deniz" userId="05ed6eed887fd73d" providerId="LiveId" clId="{B97E1C7F-F076-44E7-9DF6-ED9024857864}" dt="2023-10-24T19:37:22.438" v="2395" actId="12385"/>
        <pc:sldMkLst>
          <pc:docMk/>
          <pc:sldMk cId="2349700802" sldId="294"/>
        </pc:sldMkLst>
        <pc:spChg chg="mod">
          <ac:chgData name="Serdar Deniz" userId="05ed6eed887fd73d" providerId="LiveId" clId="{B97E1C7F-F076-44E7-9DF6-ED9024857864}" dt="2023-10-24T19:06:50.121" v="2326" actId="20577"/>
          <ac:spMkLst>
            <pc:docMk/>
            <pc:sldMk cId="2349700802" sldId="294"/>
            <ac:spMk id="13" creationId="{415610BF-56EC-09BA-DE1C-612C0BC1FDF0}"/>
          </ac:spMkLst>
        </pc:spChg>
        <pc:graphicFrameChg chg="add mod modGraphic">
          <ac:chgData name="Serdar Deniz" userId="05ed6eed887fd73d" providerId="LiveId" clId="{B97E1C7F-F076-44E7-9DF6-ED9024857864}" dt="2023-10-24T19:37:22.438" v="2395" actId="12385"/>
          <ac:graphicFrameMkLst>
            <pc:docMk/>
            <pc:sldMk cId="2349700802" sldId="294"/>
            <ac:graphicFrameMk id="14" creationId="{2C846C1C-610D-1448-9FA4-ACBDFC675F1D}"/>
          </ac:graphicFrameMkLst>
        </pc:graphicFrameChg>
        <pc:graphicFrameChg chg="del">
          <ac:chgData name="Serdar Deniz" userId="05ed6eed887fd73d" providerId="LiveId" clId="{B97E1C7F-F076-44E7-9DF6-ED9024857864}" dt="2023-10-24T19:06:57.805" v="2327" actId="21"/>
          <ac:graphicFrameMkLst>
            <pc:docMk/>
            <pc:sldMk cId="2349700802" sldId="294"/>
            <ac:graphicFrameMk id="51" creationId="{186E9DE4-C67A-2A96-FBB8-B86B9649DECF}"/>
          </ac:graphicFrameMkLst>
        </pc:graphicFrameChg>
      </pc:sldChg>
      <pc:sldChg chg="addSp delSp modSp add mod">
        <pc:chgData name="Serdar Deniz" userId="05ed6eed887fd73d" providerId="LiveId" clId="{B97E1C7F-F076-44E7-9DF6-ED9024857864}" dt="2023-10-24T20:07:55.725" v="2952" actId="14100"/>
        <pc:sldMkLst>
          <pc:docMk/>
          <pc:sldMk cId="2296704616" sldId="295"/>
        </pc:sldMkLst>
        <pc:spChg chg="mod">
          <ac:chgData name="Serdar Deniz" userId="05ed6eed887fd73d" providerId="LiveId" clId="{B97E1C7F-F076-44E7-9DF6-ED9024857864}" dt="2023-10-24T19:09:33.493" v="2352" actId="20577"/>
          <ac:spMkLst>
            <pc:docMk/>
            <pc:sldMk cId="2296704616" sldId="295"/>
            <ac:spMk id="13" creationId="{415610BF-56EC-09BA-DE1C-612C0BC1FDF0}"/>
          </ac:spMkLst>
        </pc:spChg>
        <pc:graphicFrameChg chg="del">
          <ac:chgData name="Serdar Deniz" userId="05ed6eed887fd73d" providerId="LiveId" clId="{B97E1C7F-F076-44E7-9DF6-ED9024857864}" dt="2023-10-24T19:09:22.218" v="2338" actId="21"/>
          <ac:graphicFrameMkLst>
            <pc:docMk/>
            <pc:sldMk cId="2296704616" sldId="295"/>
            <ac:graphicFrameMk id="14" creationId="{2C846C1C-610D-1448-9FA4-ACBDFC675F1D}"/>
          </ac:graphicFrameMkLst>
        </pc:graphicFrameChg>
        <pc:graphicFrameChg chg="add mod modGraphic">
          <ac:chgData name="Serdar Deniz" userId="05ed6eed887fd73d" providerId="LiveId" clId="{B97E1C7F-F076-44E7-9DF6-ED9024857864}" dt="2023-10-24T20:07:55.725" v="2952" actId="14100"/>
          <ac:graphicFrameMkLst>
            <pc:docMk/>
            <pc:sldMk cId="2296704616" sldId="295"/>
            <ac:graphicFrameMk id="15" creationId="{E1CAF24D-21FD-C10A-C9A1-F7F9B9B57607}"/>
          </ac:graphicFrameMkLst>
        </pc:graphicFrameChg>
      </pc:sldChg>
      <pc:sldChg chg="modSp add mod">
        <pc:chgData name="Serdar Deniz" userId="05ed6eed887fd73d" providerId="LiveId" clId="{B97E1C7F-F076-44E7-9DF6-ED9024857864}" dt="2023-10-24T19:51:36.499" v="2814" actId="20577"/>
        <pc:sldMkLst>
          <pc:docMk/>
          <pc:sldMk cId="2786601213" sldId="296"/>
        </pc:sldMkLst>
        <pc:spChg chg="mod">
          <ac:chgData name="Serdar Deniz" userId="05ed6eed887fd73d" providerId="LiveId" clId="{B97E1C7F-F076-44E7-9DF6-ED9024857864}" dt="2023-10-24T19:51:36.499" v="2814" actId="20577"/>
          <ac:spMkLst>
            <pc:docMk/>
            <pc:sldMk cId="2786601213" sldId="296"/>
            <ac:spMk id="13" creationId="{415610BF-56EC-09BA-DE1C-612C0BC1FDF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967B3-B3FC-4570-9552-2485AD15C05A}" type="datetimeFigureOut">
              <a:rPr lang="tr-TR" smtClean="0"/>
              <a:pPr/>
              <a:t>14.10.2025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563EAA-892A-4010-8884-EABC545CBDB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1945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283" y="2130920"/>
            <a:ext cx="10361852" cy="147036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564" y="3887101"/>
            <a:ext cx="8533289" cy="175300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5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304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95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60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260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91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56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216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14.10.2025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14.10.2025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8051" y="274703"/>
            <a:ext cx="2742843" cy="5852880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520" y="274703"/>
            <a:ext cx="8025356" cy="585288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14.10.2025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14.10.2025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2960" y="4407922"/>
            <a:ext cx="10361852" cy="1362391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2960" y="2907387"/>
            <a:ext cx="10361852" cy="150053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52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304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956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608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260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912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564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216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14.10.2025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523" y="1600573"/>
            <a:ext cx="5384099" cy="45270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6795" y="1600573"/>
            <a:ext cx="5384099" cy="45270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14.10.2025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522" y="1535469"/>
            <a:ext cx="5386216" cy="63991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5201" indent="0">
              <a:buNone/>
              <a:defRPr sz="2000" b="1"/>
            </a:lvl2pPr>
            <a:lvl3pPr marL="930402" indent="0">
              <a:buNone/>
              <a:defRPr sz="1800" b="1"/>
            </a:lvl3pPr>
            <a:lvl4pPr marL="1395603" indent="0">
              <a:buNone/>
              <a:defRPr sz="1600" b="1"/>
            </a:lvl4pPr>
            <a:lvl5pPr marL="1860804" indent="0">
              <a:buNone/>
              <a:defRPr sz="1600" b="1"/>
            </a:lvl5pPr>
            <a:lvl6pPr marL="2326005" indent="0">
              <a:buNone/>
              <a:defRPr sz="1600" b="1"/>
            </a:lvl6pPr>
            <a:lvl7pPr marL="2791206" indent="0">
              <a:buNone/>
              <a:defRPr sz="1600" b="1"/>
            </a:lvl7pPr>
            <a:lvl8pPr marL="3256407" indent="0">
              <a:buNone/>
              <a:defRPr sz="1600" b="1"/>
            </a:lvl8pPr>
            <a:lvl9pPr marL="3721608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522" y="2175379"/>
            <a:ext cx="5386216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2562" y="1535469"/>
            <a:ext cx="5388332" cy="63991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5201" indent="0">
              <a:buNone/>
              <a:defRPr sz="2000" b="1"/>
            </a:lvl2pPr>
            <a:lvl3pPr marL="930402" indent="0">
              <a:buNone/>
              <a:defRPr sz="1800" b="1"/>
            </a:lvl3pPr>
            <a:lvl4pPr marL="1395603" indent="0">
              <a:buNone/>
              <a:defRPr sz="1600" b="1"/>
            </a:lvl4pPr>
            <a:lvl5pPr marL="1860804" indent="0">
              <a:buNone/>
              <a:defRPr sz="1600" b="1"/>
            </a:lvl5pPr>
            <a:lvl6pPr marL="2326005" indent="0">
              <a:buNone/>
              <a:defRPr sz="1600" b="1"/>
            </a:lvl6pPr>
            <a:lvl7pPr marL="2791206" indent="0">
              <a:buNone/>
              <a:defRPr sz="1600" b="1"/>
            </a:lvl7pPr>
            <a:lvl8pPr marL="3256407" indent="0">
              <a:buNone/>
              <a:defRPr sz="1600" b="1"/>
            </a:lvl8pPr>
            <a:lvl9pPr marL="3721608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2562" y="2175379"/>
            <a:ext cx="5388332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14.10.2025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14.10.2025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14.10.2025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521" y="273114"/>
            <a:ext cx="4010562" cy="116231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114" y="273114"/>
            <a:ext cx="6814779" cy="5854469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521" y="1435434"/>
            <a:ext cx="4010562" cy="4692150"/>
          </a:xfrm>
        </p:spPr>
        <p:txBody>
          <a:bodyPr/>
          <a:lstStyle>
            <a:lvl1pPr marL="0" indent="0">
              <a:buNone/>
              <a:defRPr sz="1400"/>
            </a:lvl1pPr>
            <a:lvl2pPr marL="465201" indent="0">
              <a:buNone/>
              <a:defRPr sz="1200"/>
            </a:lvl2pPr>
            <a:lvl3pPr marL="930402" indent="0">
              <a:buNone/>
              <a:defRPr sz="1000"/>
            </a:lvl3pPr>
            <a:lvl4pPr marL="1395603" indent="0">
              <a:buNone/>
              <a:defRPr sz="900"/>
            </a:lvl4pPr>
            <a:lvl5pPr marL="1860804" indent="0">
              <a:buNone/>
              <a:defRPr sz="900"/>
            </a:lvl5pPr>
            <a:lvl6pPr marL="2326005" indent="0">
              <a:buNone/>
              <a:defRPr sz="900"/>
            </a:lvl6pPr>
            <a:lvl7pPr marL="2791206" indent="0">
              <a:buNone/>
              <a:defRPr sz="900"/>
            </a:lvl7pPr>
            <a:lvl8pPr marL="3256407" indent="0">
              <a:buNone/>
              <a:defRPr sz="900"/>
            </a:lvl8pPr>
            <a:lvl9pPr marL="3721608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14.10.2025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406" y="4801713"/>
            <a:ext cx="7314248" cy="56686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406" y="612918"/>
            <a:ext cx="7314248" cy="4115753"/>
          </a:xfrm>
        </p:spPr>
        <p:txBody>
          <a:bodyPr/>
          <a:lstStyle>
            <a:lvl1pPr marL="0" indent="0">
              <a:buNone/>
              <a:defRPr sz="3300"/>
            </a:lvl1pPr>
            <a:lvl2pPr marL="465201" indent="0">
              <a:buNone/>
              <a:defRPr sz="2800"/>
            </a:lvl2pPr>
            <a:lvl3pPr marL="930402" indent="0">
              <a:buNone/>
              <a:defRPr sz="2400"/>
            </a:lvl3pPr>
            <a:lvl4pPr marL="1395603" indent="0">
              <a:buNone/>
              <a:defRPr sz="2000"/>
            </a:lvl4pPr>
            <a:lvl5pPr marL="1860804" indent="0">
              <a:buNone/>
              <a:defRPr sz="2000"/>
            </a:lvl5pPr>
            <a:lvl6pPr marL="2326005" indent="0">
              <a:buNone/>
              <a:defRPr sz="2000"/>
            </a:lvl6pPr>
            <a:lvl7pPr marL="2791206" indent="0">
              <a:buNone/>
              <a:defRPr sz="2000"/>
            </a:lvl7pPr>
            <a:lvl8pPr marL="3256407" indent="0">
              <a:buNone/>
              <a:defRPr sz="2000"/>
            </a:lvl8pPr>
            <a:lvl9pPr marL="3721608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406" y="5368581"/>
            <a:ext cx="7314248" cy="805049"/>
          </a:xfrm>
        </p:spPr>
        <p:txBody>
          <a:bodyPr/>
          <a:lstStyle>
            <a:lvl1pPr marL="0" indent="0">
              <a:buNone/>
              <a:defRPr sz="1400"/>
            </a:lvl1pPr>
            <a:lvl2pPr marL="465201" indent="0">
              <a:buNone/>
              <a:defRPr sz="1200"/>
            </a:lvl2pPr>
            <a:lvl3pPr marL="930402" indent="0">
              <a:buNone/>
              <a:defRPr sz="1000"/>
            </a:lvl3pPr>
            <a:lvl4pPr marL="1395603" indent="0">
              <a:buNone/>
              <a:defRPr sz="900"/>
            </a:lvl4pPr>
            <a:lvl5pPr marL="1860804" indent="0">
              <a:buNone/>
              <a:defRPr sz="900"/>
            </a:lvl5pPr>
            <a:lvl6pPr marL="2326005" indent="0">
              <a:buNone/>
              <a:defRPr sz="900"/>
            </a:lvl6pPr>
            <a:lvl7pPr marL="2791206" indent="0">
              <a:buNone/>
              <a:defRPr sz="900"/>
            </a:lvl7pPr>
            <a:lvl8pPr marL="3256407" indent="0">
              <a:buNone/>
              <a:defRPr sz="900"/>
            </a:lvl8pPr>
            <a:lvl9pPr marL="3721608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14.10.2025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523" y="274702"/>
            <a:ext cx="10971372" cy="1143265"/>
          </a:xfrm>
          <a:prstGeom prst="rect">
            <a:avLst/>
          </a:prstGeom>
        </p:spPr>
        <p:txBody>
          <a:bodyPr vert="horz" lIns="93040" tIns="46520" rIns="93040" bIns="465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523" y="1600573"/>
            <a:ext cx="10971372" cy="4527011"/>
          </a:xfrm>
          <a:prstGeom prst="rect">
            <a:avLst/>
          </a:prstGeom>
        </p:spPr>
        <p:txBody>
          <a:bodyPr vert="horz" lIns="93040" tIns="46520" rIns="93040" bIns="465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521" y="6357824"/>
            <a:ext cx="2844429" cy="365209"/>
          </a:xfrm>
          <a:prstGeom prst="rect">
            <a:avLst/>
          </a:prstGeom>
        </p:spPr>
        <p:txBody>
          <a:bodyPr vert="horz" lIns="93040" tIns="46520" rIns="93040" bIns="465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14.10.2025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060" y="6357824"/>
            <a:ext cx="3860297" cy="365209"/>
          </a:xfrm>
          <a:prstGeom prst="rect">
            <a:avLst/>
          </a:prstGeom>
        </p:spPr>
        <p:txBody>
          <a:bodyPr vert="horz" lIns="93040" tIns="46520" rIns="93040" bIns="465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6463" y="6357824"/>
            <a:ext cx="2844429" cy="365209"/>
          </a:xfrm>
          <a:prstGeom prst="rect">
            <a:avLst/>
          </a:prstGeom>
        </p:spPr>
        <p:txBody>
          <a:bodyPr vert="horz" lIns="93040" tIns="46520" rIns="93040" bIns="465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30402" rtl="0" eaLnBrk="1" latinLnBrk="0" hangingPunct="1"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8901" indent="-348901" algn="l" defTabSz="930402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55952" indent="-290751" algn="l" defTabSz="93040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63003" indent="-232601" algn="l" defTabSz="9304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28204" indent="-232601" algn="l" defTabSz="930402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3405" indent="-232601" algn="l" defTabSz="930402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58606" indent="-232601" algn="l" defTabSz="93040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07" indent="-232601" algn="l" defTabSz="93040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9008" indent="-232601" algn="l" defTabSz="93040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54209" indent="-232601" algn="l" defTabSz="93040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3040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5201" algn="l" defTabSz="93040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0402" algn="l" defTabSz="93040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5603" algn="l" defTabSz="93040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0804" algn="l" defTabSz="93040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26005" algn="l" defTabSz="93040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1206" algn="l" defTabSz="93040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56407" algn="l" defTabSz="93040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21608" algn="l" defTabSz="93040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CB90154-5FBF-2035-7153-CD40533342BD}"/>
              </a:ext>
            </a:extLst>
          </p:cNvPr>
          <p:cNvSpPr/>
          <p:nvPr/>
        </p:nvSpPr>
        <p:spPr>
          <a:xfrm>
            <a:off x="406" y="0"/>
            <a:ext cx="12189600" cy="6859588"/>
          </a:xfrm>
          <a:prstGeom prst="rect">
            <a:avLst/>
          </a:prstGeom>
          <a:solidFill>
            <a:srgbClr val="262F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ln>
                <a:solidFill>
                  <a:schemeClr val="accent2"/>
                </a:solidFill>
              </a:ln>
            </a:endParaRPr>
          </a:p>
        </p:txBody>
      </p:sp>
      <p:pic>
        <p:nvPicPr>
          <p:cNvPr id="9" name="Resim 8" descr="gökyüzü, dış mekan, bulut, mülk içeren bir resim&#10;&#10;Açıklama otomatik olarak oluşturuldu">
            <a:extLst>
              <a:ext uri="{FF2B5EF4-FFF2-40B4-BE49-F238E27FC236}">
                <a16:creationId xmlns:a16="http://schemas.microsoft.com/office/drawing/2014/main" id="{A64502F0-8D77-8097-A67C-C6174915C74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" y="1469"/>
            <a:ext cx="12189600" cy="6856650"/>
          </a:xfrm>
          <a:prstGeom prst="rect">
            <a:avLst/>
          </a:prstGeom>
        </p:spPr>
      </p:pic>
      <p:pic>
        <p:nvPicPr>
          <p:cNvPr id="7" name="6 Resim" descr="MTÜ LOGO 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75206" y="786588"/>
            <a:ext cx="3240000" cy="2612242"/>
          </a:xfrm>
          <a:prstGeom prst="rect">
            <a:avLst/>
          </a:prstGeom>
        </p:spPr>
      </p:pic>
      <p:sp>
        <p:nvSpPr>
          <p:cNvPr id="10" name="Başlık 1">
            <a:extLst>
              <a:ext uri="{FF2B5EF4-FFF2-40B4-BE49-F238E27FC236}">
                <a16:creationId xmlns:a16="http://schemas.microsoft.com/office/drawing/2014/main" id="{A89DB15C-4A6C-D786-0762-54272083FCFA}"/>
              </a:ext>
            </a:extLst>
          </p:cNvPr>
          <p:cNvSpPr txBox="1">
            <a:spLocks/>
          </p:cNvSpPr>
          <p:nvPr/>
        </p:nvSpPr>
        <p:spPr>
          <a:xfrm>
            <a:off x="5339206" y="5501496"/>
            <a:ext cx="1512000" cy="180000"/>
          </a:xfrm>
          <a:prstGeom prst="rect">
            <a:avLst/>
          </a:prstGeom>
        </p:spPr>
        <p:txBody>
          <a:bodyPr vert="horz" lIns="93040" tIns="46520" rIns="93040" bIns="46520" rtlCol="0" anchor="ctr">
            <a:noAutofit/>
          </a:bodyPr>
          <a:lstStyle>
            <a:lvl1pPr algn="ctr" defTabSz="930402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</a:t>
            </a:r>
            <a:r>
              <a:rPr lang="tr-TR" sz="1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ozal</a:t>
            </a:r>
            <a:r>
              <a:rPr lang="tr-T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.edu.tr</a:t>
            </a:r>
          </a:p>
        </p:txBody>
      </p:sp>
    </p:spTree>
    <p:extLst>
      <p:ext uri="{BB962C8B-B14F-4D97-AF65-F5344CB8AC3E}">
        <p14:creationId xmlns:p14="http://schemas.microsoft.com/office/powerpoint/2010/main" val="267289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4" descr="gökyüzü, dış mekan, bulut, mülk içeren bir resim&#10;&#10;Açıklama otomatik olarak oluşturuldu">
            <a:extLst>
              <a:ext uri="{FF2B5EF4-FFF2-40B4-BE49-F238E27FC236}">
                <a16:creationId xmlns:a16="http://schemas.microsoft.com/office/drawing/2014/main" id="{08BF26F4-88EB-9958-BD71-BBB5552719B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" y="1469"/>
            <a:ext cx="12189600" cy="6856650"/>
          </a:xfrm>
          <a:prstGeom prst="rect">
            <a:avLst/>
          </a:prstGeom>
        </p:spPr>
      </p:pic>
      <p:sp>
        <p:nvSpPr>
          <p:cNvPr id="3" name="Başlık 1">
            <a:extLst>
              <a:ext uri="{FF2B5EF4-FFF2-40B4-BE49-F238E27FC236}">
                <a16:creationId xmlns:a16="http://schemas.microsoft.com/office/drawing/2014/main" id="{61BBEBDF-EC55-AAD5-97C5-864DDCC608A4}"/>
              </a:ext>
            </a:extLst>
          </p:cNvPr>
          <p:cNvSpPr txBox="1">
            <a:spLocks/>
          </p:cNvSpPr>
          <p:nvPr/>
        </p:nvSpPr>
        <p:spPr>
          <a:xfrm>
            <a:off x="2693690" y="2690749"/>
            <a:ext cx="6757878" cy="576064"/>
          </a:xfrm>
          <a:prstGeom prst="rect">
            <a:avLst/>
          </a:prstGeom>
        </p:spPr>
        <p:txBody>
          <a:bodyPr vert="horz" lIns="93040" tIns="46520" rIns="93040" bIns="46520" rtlCol="0" anchor="ctr">
            <a:noAutofit/>
          </a:bodyPr>
          <a:lstStyle>
            <a:lvl1pPr algn="ctr" defTabSz="930402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Birim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Adı</a:t>
            </a:r>
          </a:p>
        </p:txBody>
      </p:sp>
      <p:pic>
        <p:nvPicPr>
          <p:cNvPr id="4" name="10 Resim" descr="MTÜ_ LOGO 7.png">
            <a:extLst>
              <a:ext uri="{FF2B5EF4-FFF2-40B4-BE49-F238E27FC236}">
                <a16:creationId xmlns:a16="http://schemas.microsoft.com/office/drawing/2014/main" id="{3BCEB172-2205-DDB9-2D5F-DCCAB60F8E1D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32629" y="929464"/>
            <a:ext cx="1080000" cy="1080000"/>
          </a:xfrm>
          <a:prstGeom prst="rect">
            <a:avLst/>
          </a:prstGeom>
        </p:spPr>
      </p:pic>
      <p:sp>
        <p:nvSpPr>
          <p:cNvPr id="7" name="Başlık 1">
            <a:extLst>
              <a:ext uri="{FF2B5EF4-FFF2-40B4-BE49-F238E27FC236}">
                <a16:creationId xmlns:a16="http://schemas.microsoft.com/office/drawing/2014/main" id="{A89DB15C-4A6C-D786-0762-54272083FCFA}"/>
              </a:ext>
            </a:extLst>
          </p:cNvPr>
          <p:cNvSpPr txBox="1">
            <a:spLocks/>
          </p:cNvSpPr>
          <p:nvPr/>
        </p:nvSpPr>
        <p:spPr>
          <a:xfrm>
            <a:off x="3786417" y="5727730"/>
            <a:ext cx="4572424" cy="450858"/>
          </a:xfrm>
          <a:prstGeom prst="rect">
            <a:avLst/>
          </a:prstGeom>
        </p:spPr>
        <p:txBody>
          <a:bodyPr vert="horz" lIns="93040" tIns="46520" rIns="93040" bIns="46520" rtlCol="0" anchor="ctr">
            <a:noAutofit/>
          </a:bodyPr>
          <a:lstStyle>
            <a:lvl1pPr algn="ctr" defTabSz="930402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tr-TR" sz="1400" dirty="0">
                <a:solidFill>
                  <a:srgbClr val="262F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</a:t>
            </a:r>
            <a:r>
              <a:rPr lang="tr-TR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sunumu yapılan birimin web sitesi.</a:t>
            </a:r>
            <a:r>
              <a:rPr lang="tr-TR" sz="1600" b="1" dirty="0">
                <a:solidFill>
                  <a:srgbClr val="262F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ozal</a:t>
            </a:r>
            <a:r>
              <a:rPr lang="tr-TR" sz="1400" dirty="0">
                <a:solidFill>
                  <a:srgbClr val="262F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.edu.tr</a:t>
            </a:r>
          </a:p>
        </p:txBody>
      </p:sp>
      <p:sp>
        <p:nvSpPr>
          <p:cNvPr id="5" name="Dikdörtgen 38">
            <a:extLst>
              <a:ext uri="{FF2B5EF4-FFF2-40B4-BE49-F238E27FC236}">
                <a16:creationId xmlns:a16="http://schemas.microsoft.com/office/drawing/2014/main" id="{009D80A7-C8FA-C071-79C5-010F2FE506E8}"/>
              </a:ext>
            </a:extLst>
          </p:cNvPr>
          <p:cNvSpPr/>
          <p:nvPr/>
        </p:nvSpPr>
        <p:spPr>
          <a:xfrm>
            <a:off x="3912629" y="3780264"/>
            <a:ext cx="4320000" cy="18000"/>
          </a:xfrm>
          <a:prstGeom prst="rect">
            <a:avLst/>
          </a:prstGeom>
          <a:solidFill>
            <a:srgbClr val="0098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Başlık 1">
            <a:extLst>
              <a:ext uri="{FF2B5EF4-FFF2-40B4-BE49-F238E27FC236}">
                <a16:creationId xmlns:a16="http://schemas.microsoft.com/office/drawing/2014/main" id="{61BBEBDF-EC55-AAD5-97C5-864DDCC608A4}"/>
              </a:ext>
            </a:extLst>
          </p:cNvPr>
          <p:cNvSpPr txBox="1">
            <a:spLocks/>
          </p:cNvSpPr>
          <p:nvPr/>
        </p:nvSpPr>
        <p:spPr>
          <a:xfrm>
            <a:off x="2537843" y="3900929"/>
            <a:ext cx="7069572" cy="705363"/>
          </a:xfrm>
          <a:prstGeom prst="rect">
            <a:avLst/>
          </a:prstGeom>
        </p:spPr>
        <p:txBody>
          <a:bodyPr vert="horz" lIns="93040" tIns="46520" rIns="93040" bIns="46520" rtlCol="0" anchor="ctr">
            <a:noAutofit/>
          </a:bodyPr>
          <a:lstStyle>
            <a:lvl1pPr algn="ctr" defTabSz="930402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Sunumu Yapan Kişinin </a:t>
            </a:r>
          </a:p>
          <a:p>
            <a:r>
              <a:rPr lang="tr-T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Ünvan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Ad-Soyadı</a:t>
            </a:r>
          </a:p>
        </p:txBody>
      </p:sp>
      <p:sp>
        <p:nvSpPr>
          <p:cNvPr id="8" name="Dikdörtgen 38">
            <a:extLst>
              <a:ext uri="{FF2B5EF4-FFF2-40B4-BE49-F238E27FC236}">
                <a16:creationId xmlns:a16="http://schemas.microsoft.com/office/drawing/2014/main" id="{009D80A7-C8FA-C071-79C5-010F2FE506E8}"/>
              </a:ext>
            </a:extLst>
          </p:cNvPr>
          <p:cNvSpPr/>
          <p:nvPr/>
        </p:nvSpPr>
        <p:spPr>
          <a:xfrm>
            <a:off x="3912629" y="4708958"/>
            <a:ext cx="4320000" cy="18000"/>
          </a:xfrm>
          <a:prstGeom prst="rect">
            <a:avLst/>
          </a:prstGeom>
          <a:solidFill>
            <a:srgbClr val="0098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Başlık 1">
            <a:extLst>
              <a:ext uri="{FF2B5EF4-FFF2-40B4-BE49-F238E27FC236}">
                <a16:creationId xmlns:a16="http://schemas.microsoft.com/office/drawing/2014/main" id="{61BBEBDF-EC55-AAD5-97C5-864DDCC608A4}"/>
              </a:ext>
            </a:extLst>
          </p:cNvPr>
          <p:cNvSpPr txBox="1">
            <a:spLocks/>
          </p:cNvSpPr>
          <p:nvPr/>
        </p:nvSpPr>
        <p:spPr>
          <a:xfrm>
            <a:off x="2537843" y="4351768"/>
            <a:ext cx="7069572" cy="180000"/>
          </a:xfrm>
          <a:prstGeom prst="rect">
            <a:avLst/>
          </a:prstGeom>
        </p:spPr>
        <p:txBody>
          <a:bodyPr vert="horz" lIns="93040" tIns="46520" rIns="93040" bIns="46520" rtlCol="0" anchor="ctr">
            <a:noAutofit/>
          </a:bodyPr>
          <a:lstStyle>
            <a:lvl1pPr algn="ctr" defTabSz="930402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>
              <a:solidFill>
                <a:srgbClr val="0098B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0736" y="2175244"/>
            <a:ext cx="4578105" cy="18440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Resim" descr="MTÜ_ LOGO 1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36"/>
            <a:ext cx="12190413" cy="6858916"/>
          </a:xfrm>
          <a:prstGeom prst="rect">
            <a:avLst/>
          </a:prstGeom>
        </p:spPr>
      </p:pic>
      <p:sp>
        <p:nvSpPr>
          <p:cNvPr id="6" name="Metin kutusu 4">
            <a:extLst>
              <a:ext uri="{FF2B5EF4-FFF2-40B4-BE49-F238E27FC236}">
                <a16:creationId xmlns:a16="http://schemas.microsoft.com/office/drawing/2014/main" id="{F3186376-8C22-82D7-6940-DDE3B7FC386F}"/>
              </a:ext>
            </a:extLst>
          </p:cNvPr>
          <p:cNvSpPr txBox="1"/>
          <p:nvPr/>
        </p:nvSpPr>
        <p:spPr>
          <a:xfrm>
            <a:off x="467564" y="2843865"/>
            <a:ext cx="11255284" cy="12116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sz="2800" b="1" dirty="0">
                <a:solidFill>
                  <a:srgbClr val="262F5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</a:t>
            </a: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sz="2800" b="1" dirty="0">
                <a:solidFill>
                  <a:srgbClr val="262F5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BÖLÜMLER</a:t>
            </a:r>
          </a:p>
        </p:txBody>
      </p:sp>
      <p:grpSp>
        <p:nvGrpSpPr>
          <p:cNvPr id="7" name="6 Grup"/>
          <p:cNvGrpSpPr/>
          <p:nvPr/>
        </p:nvGrpSpPr>
        <p:grpSpPr>
          <a:xfrm>
            <a:off x="3395206" y="2745493"/>
            <a:ext cx="5400000" cy="1368602"/>
            <a:chOff x="3912629" y="3358356"/>
            <a:chExt cx="5400000" cy="1368602"/>
          </a:xfrm>
        </p:grpSpPr>
        <p:sp>
          <p:nvSpPr>
            <p:cNvPr id="8" name="Dikdörtgen 38">
              <a:extLst>
                <a:ext uri="{FF2B5EF4-FFF2-40B4-BE49-F238E27FC236}">
                  <a16:creationId xmlns:a16="http://schemas.microsoft.com/office/drawing/2014/main" id="{009D80A7-C8FA-C071-79C5-010F2FE506E8}"/>
                </a:ext>
              </a:extLst>
            </p:cNvPr>
            <p:cNvSpPr/>
            <p:nvPr/>
          </p:nvSpPr>
          <p:spPr>
            <a:xfrm>
              <a:off x="3912629" y="3358356"/>
              <a:ext cx="5400000" cy="18000"/>
            </a:xfrm>
            <a:prstGeom prst="rect">
              <a:avLst/>
            </a:prstGeom>
            <a:solidFill>
              <a:srgbClr val="0098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9" name="Dikdörtgen 38">
              <a:extLst>
                <a:ext uri="{FF2B5EF4-FFF2-40B4-BE49-F238E27FC236}">
                  <a16:creationId xmlns:a16="http://schemas.microsoft.com/office/drawing/2014/main" id="{009D80A7-C8FA-C071-79C5-010F2FE506E8}"/>
                </a:ext>
              </a:extLst>
            </p:cNvPr>
            <p:cNvSpPr/>
            <p:nvPr/>
          </p:nvSpPr>
          <p:spPr>
            <a:xfrm>
              <a:off x="3912629" y="4708958"/>
              <a:ext cx="5400000" cy="18000"/>
            </a:xfrm>
            <a:prstGeom prst="rect">
              <a:avLst/>
            </a:prstGeom>
            <a:solidFill>
              <a:srgbClr val="0098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</p:spTree>
    <p:extLst>
      <p:ext uri="{BB962C8B-B14F-4D97-AF65-F5344CB8AC3E}">
        <p14:creationId xmlns:p14="http://schemas.microsoft.com/office/powerpoint/2010/main" val="1057884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38">
            <a:extLst>
              <a:ext uri="{FF2B5EF4-FFF2-40B4-BE49-F238E27FC236}">
                <a16:creationId xmlns:a16="http://schemas.microsoft.com/office/drawing/2014/main" id="{009D80A7-C8FA-C071-79C5-010F2FE506E8}"/>
              </a:ext>
            </a:extLst>
          </p:cNvPr>
          <p:cNvSpPr/>
          <p:nvPr/>
        </p:nvSpPr>
        <p:spPr>
          <a:xfrm>
            <a:off x="1094539" y="1072340"/>
            <a:ext cx="10764000" cy="540000"/>
          </a:xfrm>
          <a:prstGeom prst="rect">
            <a:avLst/>
          </a:prstGeom>
          <a:solidFill>
            <a:srgbClr val="0098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Başlık 1">
            <a:extLst>
              <a:ext uri="{FF2B5EF4-FFF2-40B4-BE49-F238E27FC236}">
                <a16:creationId xmlns:a16="http://schemas.microsoft.com/office/drawing/2014/main" id="{61BBEBDF-EC55-AAD5-97C5-864DDCC608A4}"/>
              </a:ext>
            </a:extLst>
          </p:cNvPr>
          <p:cNvSpPr txBox="1">
            <a:spLocks/>
          </p:cNvSpPr>
          <p:nvPr/>
        </p:nvSpPr>
        <p:spPr>
          <a:xfrm>
            <a:off x="1054630" y="611509"/>
            <a:ext cx="6757878" cy="209771"/>
          </a:xfrm>
          <a:prstGeom prst="rect">
            <a:avLst/>
          </a:prstGeom>
        </p:spPr>
        <p:txBody>
          <a:bodyPr vert="horz" lIns="93040" tIns="46520" rIns="93040" bIns="46520" rtlCol="0" anchor="ctr">
            <a:noAutofit/>
          </a:bodyPr>
          <a:lstStyle>
            <a:lvl1pPr algn="ctr" defTabSz="930402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Birim 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Adı</a:t>
            </a:r>
          </a:p>
        </p:txBody>
      </p:sp>
      <p:grpSp>
        <p:nvGrpSpPr>
          <p:cNvPr id="4" name="3 Grup"/>
          <p:cNvGrpSpPr/>
          <p:nvPr/>
        </p:nvGrpSpPr>
        <p:grpSpPr>
          <a:xfrm>
            <a:off x="136630" y="0"/>
            <a:ext cx="11756856" cy="6859588"/>
            <a:chOff x="136630" y="0"/>
            <a:chExt cx="11756856" cy="6859588"/>
          </a:xfrm>
        </p:grpSpPr>
        <p:sp>
          <p:nvSpPr>
            <p:cNvPr id="5" name="Dikdörtgen 3">
              <a:extLst>
                <a:ext uri="{FF2B5EF4-FFF2-40B4-BE49-F238E27FC236}">
                  <a16:creationId xmlns:a16="http://schemas.microsoft.com/office/drawing/2014/main" id="{E6672F29-9226-D8A8-450C-7A0CAD727AC8}"/>
                </a:ext>
              </a:extLst>
            </p:cNvPr>
            <p:cNvSpPr/>
            <p:nvPr/>
          </p:nvSpPr>
          <p:spPr>
            <a:xfrm>
              <a:off x="280630" y="0"/>
              <a:ext cx="540000" cy="6859588"/>
            </a:xfrm>
            <a:prstGeom prst="rect">
              <a:avLst/>
            </a:prstGeom>
            <a:solidFill>
              <a:srgbClr val="262F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dirty="0">
                <a:ln>
                  <a:solidFill>
                    <a:schemeClr val="accent2"/>
                  </a:solidFill>
                </a:ln>
              </a:endParaRPr>
            </a:p>
          </p:txBody>
        </p:sp>
        <p:sp>
          <p:nvSpPr>
            <p:cNvPr id="6" name="Dikdörtgen 38">
              <a:extLst>
                <a:ext uri="{FF2B5EF4-FFF2-40B4-BE49-F238E27FC236}">
                  <a16:creationId xmlns:a16="http://schemas.microsoft.com/office/drawing/2014/main" id="{93660088-2851-64EA-8334-F24E721193B6}"/>
                </a:ext>
              </a:extLst>
            </p:cNvPr>
            <p:cNvSpPr/>
            <p:nvPr/>
          </p:nvSpPr>
          <p:spPr>
            <a:xfrm>
              <a:off x="1094539" y="909522"/>
              <a:ext cx="10764000" cy="18000"/>
            </a:xfrm>
            <a:prstGeom prst="rect">
              <a:avLst/>
            </a:prstGeom>
            <a:solidFill>
              <a:srgbClr val="0098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grpSp>
          <p:nvGrpSpPr>
            <p:cNvPr id="7" name="Grup 6">
              <a:extLst>
                <a:ext uri="{FF2B5EF4-FFF2-40B4-BE49-F238E27FC236}">
                  <a16:creationId xmlns:a16="http://schemas.microsoft.com/office/drawing/2014/main" id="{15D56711-067A-BC2C-0F87-9075833A64BC}"/>
                </a:ext>
              </a:extLst>
            </p:cNvPr>
            <p:cNvGrpSpPr/>
            <p:nvPr/>
          </p:nvGrpSpPr>
          <p:grpSpPr>
            <a:xfrm>
              <a:off x="136630" y="153522"/>
              <a:ext cx="828000" cy="828000"/>
              <a:chOff x="136630" y="207522"/>
              <a:chExt cx="828000" cy="828000"/>
            </a:xfrm>
          </p:grpSpPr>
          <p:grpSp>
            <p:nvGrpSpPr>
              <p:cNvPr id="9" name="Grup 7">
                <a:extLst>
                  <a:ext uri="{FF2B5EF4-FFF2-40B4-BE49-F238E27FC236}">
                    <a16:creationId xmlns:a16="http://schemas.microsoft.com/office/drawing/2014/main" id="{B432986F-9F41-B3E2-F069-D5CB90F12075}"/>
                  </a:ext>
                </a:extLst>
              </p:cNvPr>
              <p:cNvGrpSpPr/>
              <p:nvPr/>
            </p:nvGrpSpPr>
            <p:grpSpPr>
              <a:xfrm>
                <a:off x="190630" y="261522"/>
                <a:ext cx="720000" cy="720000"/>
                <a:chOff x="187969" y="2345617"/>
                <a:chExt cx="720000" cy="720000"/>
              </a:xfrm>
            </p:grpSpPr>
            <p:sp>
              <p:nvSpPr>
                <p:cNvPr id="11" name="Dikdörtgen 3">
                  <a:extLst>
                    <a:ext uri="{FF2B5EF4-FFF2-40B4-BE49-F238E27FC236}">
                      <a16:creationId xmlns:a16="http://schemas.microsoft.com/office/drawing/2014/main" id="{29DDD055-50D4-EBAD-9D17-C97F671789F7}"/>
                    </a:ext>
                  </a:extLst>
                </p:cNvPr>
                <p:cNvSpPr/>
                <p:nvPr/>
              </p:nvSpPr>
              <p:spPr>
                <a:xfrm>
                  <a:off x="187969" y="2345617"/>
                  <a:ext cx="720000" cy="7200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r-TR" dirty="0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2" name="Dikdörtgen 3">
                  <a:extLst>
                    <a:ext uri="{FF2B5EF4-FFF2-40B4-BE49-F238E27FC236}">
                      <a16:creationId xmlns:a16="http://schemas.microsoft.com/office/drawing/2014/main" id="{EBBBCE9B-11EC-B256-0282-8F4AE3BA5643}"/>
                    </a:ext>
                  </a:extLst>
                </p:cNvPr>
                <p:cNvSpPr/>
                <p:nvPr/>
              </p:nvSpPr>
              <p:spPr>
                <a:xfrm rot="18900000">
                  <a:off x="187969" y="2345617"/>
                  <a:ext cx="720000" cy="7200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r-TR" dirty="0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pic>
            <p:nvPicPr>
              <p:cNvPr id="10" name="10 Resim" descr="MTÜ_ LOGO 7.png">
                <a:extLst>
                  <a:ext uri="{FF2B5EF4-FFF2-40B4-BE49-F238E27FC236}">
                    <a16:creationId xmlns:a16="http://schemas.microsoft.com/office/drawing/2014/main" id="{3BCEB172-2205-DDB9-2D5F-DCCAB60F8E1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36630" y="207522"/>
                <a:ext cx="828000" cy="828000"/>
              </a:xfrm>
              <a:prstGeom prst="rect">
                <a:avLst/>
              </a:prstGeom>
            </p:spPr>
          </p:pic>
        </p:grpSp>
        <p:sp>
          <p:nvSpPr>
            <p:cNvPr id="8" name="Başlık 1">
              <a:extLst>
                <a:ext uri="{FF2B5EF4-FFF2-40B4-BE49-F238E27FC236}">
                  <a16:creationId xmlns:a16="http://schemas.microsoft.com/office/drawing/2014/main" id="{A89DB15C-4A6C-D786-0762-54272083FCFA}"/>
                </a:ext>
              </a:extLst>
            </p:cNvPr>
            <p:cNvSpPr txBox="1">
              <a:spLocks/>
            </p:cNvSpPr>
            <p:nvPr/>
          </p:nvSpPr>
          <p:spPr>
            <a:xfrm>
              <a:off x="10381486" y="626395"/>
              <a:ext cx="1512000" cy="180000"/>
            </a:xfrm>
            <a:prstGeom prst="rect">
              <a:avLst/>
            </a:prstGeom>
          </p:spPr>
          <p:txBody>
            <a:bodyPr vert="horz" lIns="93040" tIns="46520" rIns="93040" bIns="46520" rtlCol="0" anchor="ctr">
              <a:noAutofit/>
            </a:bodyPr>
            <a:lstStyle>
              <a:lvl1pPr algn="ctr" defTabSz="930402" rtl="0" eaLnBrk="1" latinLnBrk="0" hangingPunct="1">
                <a:spcBef>
                  <a:spcPct val="0"/>
                </a:spcBef>
                <a:buNone/>
                <a:defRPr sz="45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/>
              <a:r>
                <a:rPr lang="tr-TR" sz="1400" dirty="0">
                  <a:solidFill>
                    <a:srgbClr val="262F5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www.</a:t>
              </a:r>
              <a:r>
                <a:rPr lang="tr-TR" sz="1600" b="1" dirty="0" err="1">
                  <a:solidFill>
                    <a:srgbClr val="262F5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ozal</a:t>
              </a:r>
              <a:r>
                <a:rPr lang="tr-TR" sz="1400" dirty="0">
                  <a:solidFill>
                    <a:srgbClr val="262F5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.edu.tr</a:t>
              </a:r>
            </a:p>
          </p:txBody>
        </p:sp>
      </p:grpSp>
      <p:sp>
        <p:nvSpPr>
          <p:cNvPr id="13" name="İçerik Yer Tutucusu 2">
            <a:extLst>
              <a:ext uri="{FF2B5EF4-FFF2-40B4-BE49-F238E27FC236}">
                <a16:creationId xmlns:a16="http://schemas.microsoft.com/office/drawing/2014/main" id="{415610BF-56EC-09BA-DE1C-612C0BC1FDF0}"/>
              </a:ext>
            </a:extLst>
          </p:cNvPr>
          <p:cNvSpPr txBox="1">
            <a:spLocks/>
          </p:cNvSpPr>
          <p:nvPr/>
        </p:nvSpPr>
        <p:spPr>
          <a:xfrm>
            <a:off x="1094539" y="1072340"/>
            <a:ext cx="10404000" cy="513064"/>
          </a:xfrm>
          <a:prstGeom prst="rect">
            <a:avLst/>
          </a:prstGeom>
        </p:spPr>
        <p:txBody>
          <a:bodyPr/>
          <a:lstStyle>
            <a:lvl1pPr marL="348901" indent="-348901" algn="l" defTabSz="9304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5952" indent="-290751" algn="l" defTabSz="93040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63003" indent="-232601" algn="l" defTabSz="9304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28204" indent="-232601" algn="l" defTabSz="93040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93405" indent="-232601" algn="l" defTabSz="93040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58606" indent="-232601" algn="l" defTabSz="9304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07" indent="-232601" algn="l" defTabSz="9304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9008" indent="-232601" algn="l" defTabSz="9304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4209" indent="-232601" algn="l" defTabSz="9304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Metin</a:t>
            </a:r>
          </a:p>
        </p:txBody>
      </p:sp>
      <p:sp>
        <p:nvSpPr>
          <p:cNvPr id="14" name="İçerik Yer Tutucusu 2">
            <a:extLst>
              <a:ext uri="{FF2B5EF4-FFF2-40B4-BE49-F238E27FC236}">
                <a16:creationId xmlns:a16="http://schemas.microsoft.com/office/drawing/2014/main" id="{169B2A07-9617-EB31-5A0C-DD966841C134}"/>
              </a:ext>
            </a:extLst>
          </p:cNvPr>
          <p:cNvSpPr txBox="1">
            <a:spLocks/>
          </p:cNvSpPr>
          <p:nvPr/>
        </p:nvSpPr>
        <p:spPr>
          <a:xfrm>
            <a:off x="1094539" y="1858158"/>
            <a:ext cx="10764000" cy="4680000"/>
          </a:xfrm>
          <a:prstGeom prst="rect">
            <a:avLst/>
          </a:prstGeom>
        </p:spPr>
        <p:txBody>
          <a:bodyPr/>
          <a:lstStyle>
            <a:lvl1pPr marL="348901" indent="-348901" algn="l" defTabSz="9304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5952" indent="-290751" algn="l" defTabSz="93040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63003" indent="-232601" algn="l" defTabSz="9304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28204" indent="-232601" algn="l" defTabSz="93040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93405" indent="-232601" algn="l" defTabSz="93040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58606" indent="-232601" algn="l" defTabSz="9304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07" indent="-232601" algn="l" defTabSz="9304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9008" indent="-232601" algn="l" defTabSz="9304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4209" indent="-232601" algn="l" defTabSz="9304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000" dirty="0">
                <a:solidFill>
                  <a:srgbClr val="262F5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Metin</a:t>
            </a:r>
          </a:p>
        </p:txBody>
      </p:sp>
      <p:pic>
        <p:nvPicPr>
          <p:cNvPr id="15" name="Resim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027" y="301900"/>
            <a:ext cx="5019187" cy="20217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4" descr="gökyüzü, dış mekan, bulut, mülk içeren bir resim&#10;&#10;Açıklama otomatik olarak oluşturuldu">
            <a:extLst>
              <a:ext uri="{FF2B5EF4-FFF2-40B4-BE49-F238E27FC236}">
                <a16:creationId xmlns:a16="http://schemas.microsoft.com/office/drawing/2014/main" id="{08BF26F4-88EB-9958-BD71-BBB5552719B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" y="1469"/>
            <a:ext cx="12189600" cy="6856650"/>
          </a:xfrm>
          <a:prstGeom prst="rect">
            <a:avLst/>
          </a:prstGeom>
        </p:spPr>
      </p:pic>
      <p:sp>
        <p:nvSpPr>
          <p:cNvPr id="5" name="Başlık 1">
            <a:extLst>
              <a:ext uri="{FF2B5EF4-FFF2-40B4-BE49-F238E27FC236}">
                <a16:creationId xmlns:a16="http://schemas.microsoft.com/office/drawing/2014/main" id="{61BBEBDF-EC55-AAD5-97C5-864DDCC608A4}"/>
              </a:ext>
            </a:extLst>
          </p:cNvPr>
          <p:cNvSpPr txBox="1">
            <a:spLocks/>
          </p:cNvSpPr>
          <p:nvPr/>
        </p:nvSpPr>
        <p:spPr>
          <a:xfrm>
            <a:off x="2716267" y="3029534"/>
            <a:ext cx="6757878" cy="576064"/>
          </a:xfrm>
          <a:prstGeom prst="rect">
            <a:avLst/>
          </a:prstGeom>
        </p:spPr>
        <p:txBody>
          <a:bodyPr vert="horz" lIns="93040" tIns="46520" rIns="93040" bIns="46520" rtlCol="0" anchor="ctr">
            <a:noAutofit/>
          </a:bodyPr>
          <a:lstStyle>
            <a:lvl1pPr algn="ctr" defTabSz="930402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Birim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Adı</a:t>
            </a:r>
          </a:p>
        </p:txBody>
      </p:sp>
      <p:pic>
        <p:nvPicPr>
          <p:cNvPr id="8" name="10 Resim" descr="MTÜ_ LOGO 7.png">
            <a:extLst>
              <a:ext uri="{FF2B5EF4-FFF2-40B4-BE49-F238E27FC236}">
                <a16:creationId xmlns:a16="http://schemas.microsoft.com/office/drawing/2014/main" id="{3BCEB172-2205-DDB9-2D5F-DCCAB60F8E1D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55206" y="929464"/>
            <a:ext cx="1080000" cy="1080000"/>
          </a:xfrm>
          <a:prstGeom prst="rect">
            <a:avLst/>
          </a:prstGeom>
        </p:spPr>
      </p:pic>
      <p:sp>
        <p:nvSpPr>
          <p:cNvPr id="12" name="Dikdörtgen 38">
            <a:extLst>
              <a:ext uri="{FF2B5EF4-FFF2-40B4-BE49-F238E27FC236}">
                <a16:creationId xmlns:a16="http://schemas.microsoft.com/office/drawing/2014/main" id="{009D80A7-C8FA-C071-79C5-010F2FE506E8}"/>
              </a:ext>
            </a:extLst>
          </p:cNvPr>
          <p:cNvSpPr/>
          <p:nvPr/>
        </p:nvSpPr>
        <p:spPr>
          <a:xfrm>
            <a:off x="3166248" y="4001298"/>
            <a:ext cx="5857918" cy="540000"/>
          </a:xfrm>
          <a:prstGeom prst="rect">
            <a:avLst/>
          </a:prstGeom>
          <a:solidFill>
            <a:srgbClr val="0098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Başlık 1">
            <a:extLst>
              <a:ext uri="{FF2B5EF4-FFF2-40B4-BE49-F238E27FC236}">
                <a16:creationId xmlns:a16="http://schemas.microsoft.com/office/drawing/2014/main" id="{61BBEBDF-EC55-AAD5-97C5-864DDCC608A4}"/>
              </a:ext>
            </a:extLst>
          </p:cNvPr>
          <p:cNvSpPr txBox="1">
            <a:spLocks/>
          </p:cNvSpPr>
          <p:nvPr/>
        </p:nvSpPr>
        <p:spPr>
          <a:xfrm>
            <a:off x="2560420" y="4001298"/>
            <a:ext cx="7069572" cy="540000"/>
          </a:xfrm>
          <a:prstGeom prst="rect">
            <a:avLst/>
          </a:prstGeom>
        </p:spPr>
        <p:txBody>
          <a:bodyPr vert="horz" lIns="93040" tIns="46520" rIns="93040" bIns="46520" rtlCol="0" anchor="ctr">
            <a:noAutofit/>
          </a:bodyPr>
          <a:lstStyle>
            <a:lvl1pPr algn="ctr" defTabSz="930402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Arz Ederim</a:t>
            </a:r>
          </a:p>
        </p:txBody>
      </p:sp>
      <p:sp>
        <p:nvSpPr>
          <p:cNvPr id="13" name="Başlık 1">
            <a:extLst>
              <a:ext uri="{FF2B5EF4-FFF2-40B4-BE49-F238E27FC236}">
                <a16:creationId xmlns:a16="http://schemas.microsoft.com/office/drawing/2014/main" id="{A89DB15C-4A6C-D786-0762-54272083FCFA}"/>
              </a:ext>
            </a:extLst>
          </p:cNvPr>
          <p:cNvSpPr txBox="1">
            <a:spLocks/>
          </p:cNvSpPr>
          <p:nvPr/>
        </p:nvSpPr>
        <p:spPr>
          <a:xfrm>
            <a:off x="5339206" y="5787248"/>
            <a:ext cx="1512000" cy="180000"/>
          </a:xfrm>
          <a:prstGeom prst="rect">
            <a:avLst/>
          </a:prstGeom>
        </p:spPr>
        <p:txBody>
          <a:bodyPr vert="horz" lIns="93040" tIns="46520" rIns="93040" bIns="46520" rtlCol="0" anchor="ctr">
            <a:noAutofit/>
          </a:bodyPr>
          <a:lstStyle>
            <a:lvl1pPr algn="ctr" defTabSz="930402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tr-TR" sz="1400" dirty="0">
                <a:solidFill>
                  <a:srgbClr val="262F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</a:t>
            </a:r>
            <a:r>
              <a:rPr lang="tr-TR" sz="1600" b="1" dirty="0" err="1">
                <a:solidFill>
                  <a:srgbClr val="262F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ozal</a:t>
            </a:r>
            <a:r>
              <a:rPr lang="tr-TR" sz="1400" dirty="0">
                <a:solidFill>
                  <a:srgbClr val="262F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.edu.tr</a:t>
            </a: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0736" y="2175244"/>
            <a:ext cx="4578105" cy="18440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</TotalTime>
  <Words>27</Words>
  <Application>Microsoft Office PowerPoint</Application>
  <PresentationFormat>Özel</PresentationFormat>
  <Paragraphs>14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pc</dc:creator>
  <cp:lastModifiedBy>ASUS</cp:lastModifiedBy>
  <cp:revision>111</cp:revision>
  <dcterms:created xsi:type="dcterms:W3CDTF">2023-10-23T12:29:19Z</dcterms:created>
  <dcterms:modified xsi:type="dcterms:W3CDTF">2025-10-14T11:48:36Z</dcterms:modified>
</cp:coreProperties>
</file>